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9" r:id="rId2"/>
    <p:sldId id="270" r:id="rId3"/>
  </p:sldIdLst>
  <p:sldSz cx="7192963" cy="103235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E19"/>
    <a:srgbClr val="F0904E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2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ED28D-D509-429A-9391-D8DB8419B39A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33488"/>
            <a:ext cx="23193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BE9B0-A9CA-4BB9-BF86-4E2E28ED57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590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472" y="1689520"/>
            <a:ext cx="6114019" cy="3594112"/>
          </a:xfrm>
        </p:spPr>
        <p:txBody>
          <a:bodyPr anchor="b"/>
          <a:lstStyle>
            <a:lvl1pPr algn="ctr">
              <a:defRPr sz="472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121" y="5422235"/>
            <a:ext cx="5394722" cy="2492459"/>
          </a:xfrm>
        </p:spPr>
        <p:txBody>
          <a:bodyPr/>
          <a:lstStyle>
            <a:lvl1pPr marL="0" indent="0" algn="ctr">
              <a:buNone/>
              <a:defRPr sz="1888"/>
            </a:lvl1pPr>
            <a:lvl2pPr marL="359634" indent="0" algn="ctr">
              <a:buNone/>
              <a:defRPr sz="1573"/>
            </a:lvl2pPr>
            <a:lvl3pPr marL="719267" indent="0" algn="ctr">
              <a:buNone/>
              <a:defRPr sz="1416"/>
            </a:lvl3pPr>
            <a:lvl4pPr marL="1078901" indent="0" algn="ctr">
              <a:buNone/>
              <a:defRPr sz="1259"/>
            </a:lvl4pPr>
            <a:lvl5pPr marL="1438534" indent="0" algn="ctr">
              <a:buNone/>
              <a:defRPr sz="1259"/>
            </a:lvl5pPr>
            <a:lvl6pPr marL="1798168" indent="0" algn="ctr">
              <a:buNone/>
              <a:defRPr sz="1259"/>
            </a:lvl6pPr>
            <a:lvl7pPr marL="2157801" indent="0" algn="ctr">
              <a:buNone/>
              <a:defRPr sz="1259"/>
            </a:lvl7pPr>
            <a:lvl8pPr marL="2517435" indent="0" algn="ctr">
              <a:buNone/>
              <a:defRPr sz="1259"/>
            </a:lvl8pPr>
            <a:lvl9pPr marL="2877068" indent="0" algn="ctr">
              <a:buNone/>
              <a:defRPr sz="1259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9C90-E886-41FA-BF7F-D2A703EE1C03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1A6-4617-4A96-9FDB-EB114B10E9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276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9C90-E886-41FA-BF7F-D2A703EE1C03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1A6-4617-4A96-9FDB-EB114B10E9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123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7464" y="549632"/>
            <a:ext cx="1550983" cy="87487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517" y="549632"/>
            <a:ext cx="4563036" cy="87487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9C90-E886-41FA-BF7F-D2A703EE1C03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1A6-4617-4A96-9FDB-EB114B10E9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86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9C90-E886-41FA-BF7F-D2A703EE1C03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1A6-4617-4A96-9FDB-EB114B10E9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772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70" y="2573712"/>
            <a:ext cx="6203931" cy="4294294"/>
          </a:xfrm>
        </p:spPr>
        <p:txBody>
          <a:bodyPr anchor="b"/>
          <a:lstStyle>
            <a:lvl1pPr>
              <a:defRPr sz="472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770" y="6908632"/>
            <a:ext cx="6203931" cy="2258268"/>
          </a:xfrm>
        </p:spPr>
        <p:txBody>
          <a:bodyPr/>
          <a:lstStyle>
            <a:lvl1pPr marL="0" indent="0">
              <a:buNone/>
              <a:defRPr sz="1888">
                <a:solidFill>
                  <a:schemeClr val="tx1"/>
                </a:solidFill>
              </a:defRPr>
            </a:lvl1pPr>
            <a:lvl2pPr marL="359634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2pPr>
            <a:lvl3pPr marL="719267" indent="0">
              <a:buNone/>
              <a:defRPr sz="1416">
                <a:solidFill>
                  <a:schemeClr val="tx1">
                    <a:tint val="75000"/>
                  </a:schemeClr>
                </a:solidFill>
              </a:defRPr>
            </a:lvl3pPr>
            <a:lvl4pPr marL="1078901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4pPr>
            <a:lvl5pPr marL="1438534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5pPr>
            <a:lvl6pPr marL="1798168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6pPr>
            <a:lvl7pPr marL="2157801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7pPr>
            <a:lvl8pPr marL="2517435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8pPr>
            <a:lvl9pPr marL="2877068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9C90-E886-41FA-BF7F-D2A703EE1C03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1A6-4617-4A96-9FDB-EB114B10E9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284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516" y="2748157"/>
            <a:ext cx="3057009" cy="655017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1438" y="2748157"/>
            <a:ext cx="3057009" cy="655017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9C90-E886-41FA-BF7F-D2A703EE1C03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1A6-4617-4A96-9FDB-EB114B10E9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92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53" y="549634"/>
            <a:ext cx="6203931" cy="19954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454" y="2530695"/>
            <a:ext cx="3042960" cy="1240255"/>
          </a:xfrm>
        </p:spPr>
        <p:txBody>
          <a:bodyPr anchor="b"/>
          <a:lstStyle>
            <a:lvl1pPr marL="0" indent="0">
              <a:buNone/>
              <a:defRPr sz="1888" b="1"/>
            </a:lvl1pPr>
            <a:lvl2pPr marL="359634" indent="0">
              <a:buNone/>
              <a:defRPr sz="1573" b="1"/>
            </a:lvl2pPr>
            <a:lvl3pPr marL="719267" indent="0">
              <a:buNone/>
              <a:defRPr sz="1416" b="1"/>
            </a:lvl3pPr>
            <a:lvl4pPr marL="1078901" indent="0">
              <a:buNone/>
              <a:defRPr sz="1259" b="1"/>
            </a:lvl4pPr>
            <a:lvl5pPr marL="1438534" indent="0">
              <a:buNone/>
              <a:defRPr sz="1259" b="1"/>
            </a:lvl5pPr>
            <a:lvl6pPr marL="1798168" indent="0">
              <a:buNone/>
              <a:defRPr sz="1259" b="1"/>
            </a:lvl6pPr>
            <a:lvl7pPr marL="2157801" indent="0">
              <a:buNone/>
              <a:defRPr sz="1259" b="1"/>
            </a:lvl7pPr>
            <a:lvl8pPr marL="2517435" indent="0">
              <a:buNone/>
              <a:defRPr sz="1259" b="1"/>
            </a:lvl8pPr>
            <a:lvl9pPr marL="2877068" indent="0">
              <a:buNone/>
              <a:defRPr sz="1259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454" y="3770950"/>
            <a:ext cx="3042960" cy="554649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438" y="2530695"/>
            <a:ext cx="3057946" cy="1240255"/>
          </a:xfrm>
        </p:spPr>
        <p:txBody>
          <a:bodyPr anchor="b"/>
          <a:lstStyle>
            <a:lvl1pPr marL="0" indent="0">
              <a:buNone/>
              <a:defRPr sz="1888" b="1"/>
            </a:lvl1pPr>
            <a:lvl2pPr marL="359634" indent="0">
              <a:buNone/>
              <a:defRPr sz="1573" b="1"/>
            </a:lvl2pPr>
            <a:lvl3pPr marL="719267" indent="0">
              <a:buNone/>
              <a:defRPr sz="1416" b="1"/>
            </a:lvl3pPr>
            <a:lvl4pPr marL="1078901" indent="0">
              <a:buNone/>
              <a:defRPr sz="1259" b="1"/>
            </a:lvl4pPr>
            <a:lvl5pPr marL="1438534" indent="0">
              <a:buNone/>
              <a:defRPr sz="1259" b="1"/>
            </a:lvl5pPr>
            <a:lvl6pPr marL="1798168" indent="0">
              <a:buNone/>
              <a:defRPr sz="1259" b="1"/>
            </a:lvl6pPr>
            <a:lvl7pPr marL="2157801" indent="0">
              <a:buNone/>
              <a:defRPr sz="1259" b="1"/>
            </a:lvl7pPr>
            <a:lvl8pPr marL="2517435" indent="0">
              <a:buNone/>
              <a:defRPr sz="1259" b="1"/>
            </a:lvl8pPr>
            <a:lvl9pPr marL="2877068" indent="0">
              <a:buNone/>
              <a:defRPr sz="1259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1438" y="3770950"/>
            <a:ext cx="3057946" cy="554649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9C90-E886-41FA-BF7F-D2A703EE1C03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1A6-4617-4A96-9FDB-EB114B10E9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99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9C90-E886-41FA-BF7F-D2A703EE1C03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1A6-4617-4A96-9FDB-EB114B10E9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961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9C90-E886-41FA-BF7F-D2A703EE1C03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1A6-4617-4A96-9FDB-EB114B10E9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669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53" y="688234"/>
            <a:ext cx="2319918" cy="2408820"/>
          </a:xfrm>
        </p:spPr>
        <p:txBody>
          <a:bodyPr anchor="b"/>
          <a:lstStyle>
            <a:lvl1pPr>
              <a:defRPr sz="2517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7946" y="1486397"/>
            <a:ext cx="3641438" cy="7336385"/>
          </a:xfrm>
        </p:spPr>
        <p:txBody>
          <a:bodyPr/>
          <a:lstStyle>
            <a:lvl1pPr>
              <a:defRPr sz="2517"/>
            </a:lvl1pPr>
            <a:lvl2pPr>
              <a:defRPr sz="2202"/>
            </a:lvl2pPr>
            <a:lvl3pPr>
              <a:defRPr sz="1888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453" y="3097054"/>
            <a:ext cx="2319918" cy="5737675"/>
          </a:xfrm>
        </p:spPr>
        <p:txBody>
          <a:bodyPr/>
          <a:lstStyle>
            <a:lvl1pPr marL="0" indent="0">
              <a:buNone/>
              <a:defRPr sz="1259"/>
            </a:lvl1pPr>
            <a:lvl2pPr marL="359634" indent="0">
              <a:buNone/>
              <a:defRPr sz="1101"/>
            </a:lvl2pPr>
            <a:lvl3pPr marL="719267" indent="0">
              <a:buNone/>
              <a:defRPr sz="944"/>
            </a:lvl3pPr>
            <a:lvl4pPr marL="1078901" indent="0">
              <a:buNone/>
              <a:defRPr sz="787"/>
            </a:lvl4pPr>
            <a:lvl5pPr marL="1438534" indent="0">
              <a:buNone/>
              <a:defRPr sz="787"/>
            </a:lvl5pPr>
            <a:lvl6pPr marL="1798168" indent="0">
              <a:buNone/>
              <a:defRPr sz="787"/>
            </a:lvl6pPr>
            <a:lvl7pPr marL="2157801" indent="0">
              <a:buNone/>
              <a:defRPr sz="787"/>
            </a:lvl7pPr>
            <a:lvl8pPr marL="2517435" indent="0">
              <a:buNone/>
              <a:defRPr sz="787"/>
            </a:lvl8pPr>
            <a:lvl9pPr marL="2877068" indent="0">
              <a:buNone/>
              <a:defRPr sz="787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9C90-E886-41FA-BF7F-D2A703EE1C03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1A6-4617-4A96-9FDB-EB114B10E9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215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53" y="688234"/>
            <a:ext cx="2319918" cy="2408820"/>
          </a:xfrm>
        </p:spPr>
        <p:txBody>
          <a:bodyPr anchor="b"/>
          <a:lstStyle>
            <a:lvl1pPr>
              <a:defRPr sz="2517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57946" y="1486397"/>
            <a:ext cx="3641438" cy="7336385"/>
          </a:xfrm>
        </p:spPr>
        <p:txBody>
          <a:bodyPr anchor="t"/>
          <a:lstStyle>
            <a:lvl1pPr marL="0" indent="0">
              <a:buNone/>
              <a:defRPr sz="2517"/>
            </a:lvl1pPr>
            <a:lvl2pPr marL="359634" indent="0">
              <a:buNone/>
              <a:defRPr sz="2202"/>
            </a:lvl2pPr>
            <a:lvl3pPr marL="719267" indent="0">
              <a:buNone/>
              <a:defRPr sz="1888"/>
            </a:lvl3pPr>
            <a:lvl4pPr marL="1078901" indent="0">
              <a:buNone/>
              <a:defRPr sz="1573"/>
            </a:lvl4pPr>
            <a:lvl5pPr marL="1438534" indent="0">
              <a:buNone/>
              <a:defRPr sz="1573"/>
            </a:lvl5pPr>
            <a:lvl6pPr marL="1798168" indent="0">
              <a:buNone/>
              <a:defRPr sz="1573"/>
            </a:lvl6pPr>
            <a:lvl7pPr marL="2157801" indent="0">
              <a:buNone/>
              <a:defRPr sz="1573"/>
            </a:lvl7pPr>
            <a:lvl8pPr marL="2517435" indent="0">
              <a:buNone/>
              <a:defRPr sz="1573"/>
            </a:lvl8pPr>
            <a:lvl9pPr marL="2877068" indent="0">
              <a:buNone/>
              <a:defRPr sz="1573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453" y="3097054"/>
            <a:ext cx="2319918" cy="5737675"/>
          </a:xfrm>
        </p:spPr>
        <p:txBody>
          <a:bodyPr/>
          <a:lstStyle>
            <a:lvl1pPr marL="0" indent="0">
              <a:buNone/>
              <a:defRPr sz="1259"/>
            </a:lvl1pPr>
            <a:lvl2pPr marL="359634" indent="0">
              <a:buNone/>
              <a:defRPr sz="1101"/>
            </a:lvl2pPr>
            <a:lvl3pPr marL="719267" indent="0">
              <a:buNone/>
              <a:defRPr sz="944"/>
            </a:lvl3pPr>
            <a:lvl4pPr marL="1078901" indent="0">
              <a:buNone/>
              <a:defRPr sz="787"/>
            </a:lvl4pPr>
            <a:lvl5pPr marL="1438534" indent="0">
              <a:buNone/>
              <a:defRPr sz="787"/>
            </a:lvl5pPr>
            <a:lvl6pPr marL="1798168" indent="0">
              <a:buNone/>
              <a:defRPr sz="787"/>
            </a:lvl6pPr>
            <a:lvl7pPr marL="2157801" indent="0">
              <a:buNone/>
              <a:defRPr sz="787"/>
            </a:lvl7pPr>
            <a:lvl8pPr marL="2517435" indent="0">
              <a:buNone/>
              <a:defRPr sz="787"/>
            </a:lvl8pPr>
            <a:lvl9pPr marL="2877068" indent="0">
              <a:buNone/>
              <a:defRPr sz="787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9C90-E886-41FA-BF7F-D2A703EE1C03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1A6-4617-4A96-9FDB-EB114B10E9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5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516" y="549634"/>
            <a:ext cx="6203931" cy="1995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516" y="2748157"/>
            <a:ext cx="6203931" cy="655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6" y="9568370"/>
            <a:ext cx="1618417" cy="549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9C90-E886-41FA-BF7F-D2A703EE1C03}" type="datetimeFigureOut">
              <a:rPr lang="nb-NO" smtClean="0"/>
              <a:t>27.09.2024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669" y="9568370"/>
            <a:ext cx="2427625" cy="549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30" y="9568370"/>
            <a:ext cx="1618417" cy="549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DE1A6-4617-4A96-9FDB-EB114B10E9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754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267" rtl="0" eaLnBrk="1" latinLnBrk="0" hangingPunct="1">
        <a:lnSpc>
          <a:spcPct val="90000"/>
        </a:lnSpc>
        <a:spcBef>
          <a:spcPct val="0"/>
        </a:spcBef>
        <a:buNone/>
        <a:defRPr sz="34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817" indent="-179817" algn="l" defTabSz="71926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2" kern="1200">
          <a:solidFill>
            <a:schemeClr val="tx1"/>
          </a:solidFill>
          <a:latin typeface="+mn-lt"/>
          <a:ea typeface="+mn-ea"/>
          <a:cs typeface="+mn-cs"/>
        </a:defRPr>
      </a:lvl1pPr>
      <a:lvl2pPr marL="539450" indent="-179817" algn="l" defTabSz="719267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888" kern="1200">
          <a:solidFill>
            <a:schemeClr val="tx1"/>
          </a:solidFill>
          <a:latin typeface="+mn-lt"/>
          <a:ea typeface="+mn-ea"/>
          <a:cs typeface="+mn-cs"/>
        </a:defRPr>
      </a:lvl2pPr>
      <a:lvl3pPr marL="899084" indent="-179817" algn="l" defTabSz="719267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58717" indent="-179817" algn="l" defTabSz="719267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6" kern="1200">
          <a:solidFill>
            <a:schemeClr val="tx1"/>
          </a:solidFill>
          <a:latin typeface="+mn-lt"/>
          <a:ea typeface="+mn-ea"/>
          <a:cs typeface="+mn-cs"/>
        </a:defRPr>
      </a:lvl4pPr>
      <a:lvl5pPr marL="1618351" indent="-179817" algn="l" defTabSz="719267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6" kern="1200">
          <a:solidFill>
            <a:schemeClr val="tx1"/>
          </a:solidFill>
          <a:latin typeface="+mn-lt"/>
          <a:ea typeface="+mn-ea"/>
          <a:cs typeface="+mn-cs"/>
        </a:defRPr>
      </a:lvl5pPr>
      <a:lvl6pPr marL="1977984" indent="-179817" algn="l" defTabSz="719267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6" kern="1200">
          <a:solidFill>
            <a:schemeClr val="tx1"/>
          </a:solidFill>
          <a:latin typeface="+mn-lt"/>
          <a:ea typeface="+mn-ea"/>
          <a:cs typeface="+mn-cs"/>
        </a:defRPr>
      </a:lvl6pPr>
      <a:lvl7pPr marL="2337618" indent="-179817" algn="l" defTabSz="719267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6" kern="1200">
          <a:solidFill>
            <a:schemeClr val="tx1"/>
          </a:solidFill>
          <a:latin typeface="+mn-lt"/>
          <a:ea typeface="+mn-ea"/>
          <a:cs typeface="+mn-cs"/>
        </a:defRPr>
      </a:lvl7pPr>
      <a:lvl8pPr marL="2697251" indent="-179817" algn="l" defTabSz="719267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6" kern="1200">
          <a:solidFill>
            <a:schemeClr val="tx1"/>
          </a:solidFill>
          <a:latin typeface="+mn-lt"/>
          <a:ea typeface="+mn-ea"/>
          <a:cs typeface="+mn-cs"/>
        </a:defRPr>
      </a:lvl8pPr>
      <a:lvl9pPr marL="3056885" indent="-179817" algn="l" defTabSz="719267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267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1pPr>
      <a:lvl2pPr marL="359634" algn="l" defTabSz="719267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2pPr>
      <a:lvl3pPr marL="719267" algn="l" defTabSz="719267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3pPr>
      <a:lvl4pPr marL="1078901" algn="l" defTabSz="719267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4pPr>
      <a:lvl5pPr marL="1438534" algn="l" defTabSz="719267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5pPr>
      <a:lvl6pPr marL="1798168" algn="l" defTabSz="719267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6pPr>
      <a:lvl7pPr marL="2157801" algn="l" defTabSz="719267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7pPr>
      <a:lvl8pPr marL="2517435" algn="l" defTabSz="719267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8pPr>
      <a:lvl9pPr marL="2877068" algn="l" defTabSz="719267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EF09C66-1D12-4447-9B0F-C1B2603EA02D}"/>
              </a:ext>
            </a:extLst>
          </p:cNvPr>
          <p:cNvSpPr>
            <a:spLocks noGrp="1"/>
          </p:cNvSpPr>
          <p:nvPr/>
        </p:nvSpPr>
        <p:spPr>
          <a:xfrm flipH="1">
            <a:off x="1751985" y="0"/>
            <a:ext cx="5489330" cy="2481943"/>
          </a:xfrm>
          <a:custGeom>
            <a:avLst/>
            <a:gdLst>
              <a:gd name="connsiteX0" fmla="*/ 0 w 12192000"/>
              <a:gd name="connsiteY0" fmla="*/ 0 h 6856413"/>
              <a:gd name="connsiteX1" fmla="*/ 12192000 w 12192000"/>
              <a:gd name="connsiteY1" fmla="*/ 0 h 6856413"/>
              <a:gd name="connsiteX2" fmla="*/ 10389051 w 12192000"/>
              <a:gd name="connsiteY2" fmla="*/ 1211277 h 6856413"/>
              <a:gd name="connsiteX3" fmla="*/ 8989862 w 12192000"/>
              <a:gd name="connsiteY3" fmla="*/ 2114021 h 6856413"/>
              <a:gd name="connsiteX4" fmla="*/ 8156950 w 12192000"/>
              <a:gd name="connsiteY4" fmla="*/ 2604119 h 6856413"/>
              <a:gd name="connsiteX5" fmla="*/ 6214336 w 12192000"/>
              <a:gd name="connsiteY5" fmla="*/ 2244799 h 6856413"/>
              <a:gd name="connsiteX6" fmla="*/ 3733377 w 12192000"/>
              <a:gd name="connsiteY6" fmla="*/ 3514481 h 6856413"/>
              <a:gd name="connsiteX7" fmla="*/ 2209758 w 12192000"/>
              <a:gd name="connsiteY7" fmla="*/ 4099805 h 6856413"/>
              <a:gd name="connsiteX8" fmla="*/ 1780 w 12192000"/>
              <a:gd name="connsiteY8" fmla="*/ 3284669 h 6856413"/>
              <a:gd name="connsiteX9" fmla="*/ 1780 w 12192000"/>
              <a:gd name="connsiteY9" fmla="*/ 6856285 h 6856413"/>
              <a:gd name="connsiteX10" fmla="*/ 12192000 w 12192000"/>
              <a:gd name="connsiteY10" fmla="*/ 6856285 h 6856413"/>
              <a:gd name="connsiteX11" fmla="*/ 12192000 w 12192000"/>
              <a:gd name="connsiteY11" fmla="*/ 6856413 h 6856413"/>
              <a:gd name="connsiteX12" fmla="*/ 0 w 12192000"/>
              <a:gd name="connsiteY12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6413">
                <a:moveTo>
                  <a:pt x="0" y="0"/>
                </a:moveTo>
                <a:lnTo>
                  <a:pt x="12192000" y="0"/>
                </a:lnTo>
                <a:cubicBezTo>
                  <a:pt x="11756499" y="410107"/>
                  <a:pt x="11067062" y="1182074"/>
                  <a:pt x="10389051" y="1211277"/>
                </a:cubicBezTo>
                <a:cubicBezTo>
                  <a:pt x="9774526" y="1236671"/>
                  <a:pt x="9422823" y="1352212"/>
                  <a:pt x="8989862" y="2114021"/>
                </a:cubicBezTo>
                <a:cubicBezTo>
                  <a:pt x="8786713" y="2479690"/>
                  <a:pt x="8526428" y="2635861"/>
                  <a:pt x="8156950" y="2604119"/>
                </a:cubicBezTo>
                <a:cubicBezTo>
                  <a:pt x="7787473" y="2572377"/>
                  <a:pt x="7282139" y="2244799"/>
                  <a:pt x="6214336" y="2244799"/>
                </a:cubicBezTo>
                <a:cubicBezTo>
                  <a:pt x="5549023" y="2244799"/>
                  <a:pt x="4944654" y="2421284"/>
                  <a:pt x="3733377" y="3514481"/>
                </a:cubicBezTo>
                <a:cubicBezTo>
                  <a:pt x="3252167" y="3948712"/>
                  <a:pt x="2717631" y="4099805"/>
                  <a:pt x="2209758" y="4099805"/>
                </a:cubicBezTo>
                <a:cubicBezTo>
                  <a:pt x="1063235" y="4099805"/>
                  <a:pt x="1780" y="3284669"/>
                  <a:pt x="1780" y="3284669"/>
                </a:cubicBezTo>
                <a:lnTo>
                  <a:pt x="1780" y="6856285"/>
                </a:lnTo>
                <a:lnTo>
                  <a:pt x="12192000" y="6856285"/>
                </a:lnTo>
                <a:lnTo>
                  <a:pt x="12192000" y="6856413"/>
                </a:lnTo>
                <a:lnTo>
                  <a:pt x="0" y="6856413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0" tIns="0" rIns="0" bIns="0" rtlCol="0">
            <a:noAutofit/>
          </a:bodyPr>
          <a:lstStyle/>
          <a:p>
            <a:endParaRPr lang="nb-NO" sz="1876"/>
          </a:p>
        </p:txBody>
      </p:sp>
      <p:pic>
        <p:nvPicPr>
          <p:cNvPr id="3" name="Bilde 5">
            <a:extLst>
              <a:ext uri="{FF2B5EF4-FFF2-40B4-BE49-F238E27FC236}">
                <a16:creationId xmlns:a16="http://schemas.microsoft.com/office/drawing/2014/main" id="{D9E9F07D-730C-4854-BB19-DCC2167D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115" y="-19284"/>
            <a:ext cx="2501848" cy="115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E0417958-D3FB-4010-A9C8-5CE55E78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60" y="803983"/>
            <a:ext cx="6785332" cy="1163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4" tIns="47647" rIns="95294" bIns="47647" numCol="1" anchor="ctr" anchorCtr="0" compatLnSpc="1">
            <a:prstTxWarp prst="textNoShape">
              <a:avLst/>
            </a:prstTxWarp>
            <a:spAutoFit/>
          </a:bodyPr>
          <a:lstStyle/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2800" b="1" dirty="0">
                <a:solidFill>
                  <a:srgbClr val="805404"/>
                </a:solidFill>
                <a:latin typeface="Arial Rounded MT Bold" panose="020F0704030504030204" pitchFamily="34" charset="0"/>
                <a:ea typeface="+mj-ea" charset="0"/>
                <a:cs typeface="+mj-cs" charset="0"/>
              </a:rPr>
              <a:t>Aktivitetsplan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2800" b="1" dirty="0">
                <a:solidFill>
                  <a:srgbClr val="805404"/>
                </a:solidFill>
                <a:latin typeface="Arial Rounded MT Bold" panose="020F0704030504030204" pitchFamily="34" charset="0"/>
                <a:ea typeface="+mj-ea" charset="0"/>
                <a:cs typeface="+mj-cs" charset="0"/>
              </a:rPr>
              <a:t>Finstad og Losby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2800" b="1" dirty="0">
                <a:solidFill>
                  <a:srgbClr val="805404"/>
                </a:solidFill>
                <a:latin typeface="Arial Rounded MT Bold" panose="020F0704030504030204" pitchFamily="34" charset="0"/>
                <a:ea typeface="+mj-ea" charset="0"/>
                <a:cs typeface="+mj-cs" charset="0"/>
              </a:rPr>
              <a:t>Oktober</a:t>
            </a:r>
            <a:endParaRPr lang="nb-NO" altLang="nb-NO" sz="1876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Tirsdag 1. oktober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Kl. 12:00: Andakt i storstua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Enkel servering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 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1. oktober: De </a:t>
            </a:r>
            <a:r>
              <a:rPr lang="nb-NO" altLang="nb-NO" b="1" dirty="0" err="1">
                <a:solidFill>
                  <a:srgbClr val="805404"/>
                </a:solidFill>
                <a:latin typeface="Arial Rounded MT Bold" panose="020F0704030504030204" pitchFamily="34" charset="0"/>
              </a:rPr>
              <a:t>eldres</a:t>
            </a: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 dag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Den internasjonale dagen for eldre markeres 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med marsipankake i avdelingene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latin typeface="Arial Rounded MT Bold" panose="020F070403050403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latin typeface="Arial Rounded MT Bold" panose="020F070403050403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Torsdag 10. oktober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Kl. 11:30 – 12:00: Stoltrim i storstua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latin typeface="Arial Rounded MT Bold" panose="020F070403050403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Kl. 18:00: Hyggekveld med </a:t>
            </a:r>
            <a:r>
              <a:rPr lang="nb-NO" altLang="nb-NO" dirty="0" err="1">
                <a:latin typeface="Arial Rounded MT Bold" panose="020F0704030504030204" pitchFamily="34" charset="0"/>
              </a:rPr>
              <a:t>Lions</a:t>
            </a:r>
            <a:endParaRPr lang="nb-NO" altLang="nb-NO" dirty="0">
              <a:latin typeface="Arial Rounded MT Bold" panose="020F070403050403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Servering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 Rounded MT Bold" panose="020F070403050403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 Rounded MT Bold" panose="020F070403050403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Fredag 11. oktober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Kl. 11:30 - 12:00: Allsang i storstua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Vi synger inn måneden 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med musikkterapeut Marianne</a:t>
            </a: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Mandag 14. oktober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Kl. 13:00 - 14:00: Generasjonssang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i storstua</a:t>
            </a:r>
            <a:endParaRPr lang="nb-NO" altLang="nb-NO" dirty="0"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latin typeface="Arial Rounded MT Bold" panose="020F0704030504030204" pitchFamily="34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6906AFE-32CF-88EE-F8C5-B2CD037E0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90" y="6843554"/>
            <a:ext cx="2529361" cy="168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8B4F49B-95B3-9059-F544-356FC7975E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9248"/>
          <a:stretch/>
        </p:blipFill>
        <p:spPr bwMode="auto">
          <a:xfrm>
            <a:off x="4236720" y="1967330"/>
            <a:ext cx="2729158" cy="198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k 7" descr="Musikknoter med heldekkende fyll">
            <a:extLst>
              <a:ext uri="{FF2B5EF4-FFF2-40B4-BE49-F238E27FC236}">
                <a16:creationId xmlns:a16="http://schemas.microsoft.com/office/drawing/2014/main" id="{AA545365-86F5-0E59-5AAE-28293795A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6267" y="5821331"/>
            <a:ext cx="914400" cy="9144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57DDB71-50F9-FAC1-7505-BC47DC1AE5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3" r="32871" b="67593"/>
          <a:stretch/>
        </p:blipFill>
        <p:spPr bwMode="auto">
          <a:xfrm>
            <a:off x="4952999" y="4621407"/>
            <a:ext cx="1735950" cy="12065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049EB57C-6656-F106-D874-E95686F78D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8761354"/>
            <a:ext cx="1845239" cy="12915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B571D646-2765-D4BB-6064-562ADD63727C}"/>
              </a:ext>
            </a:extLst>
          </p:cNvPr>
          <p:cNvSpPr txBox="1"/>
          <p:nvPr/>
        </p:nvSpPr>
        <p:spPr>
          <a:xfrm>
            <a:off x="5007307" y="3969123"/>
            <a:ext cx="1869464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Foto: </a:t>
            </a:r>
            <a:r>
              <a:rPr lang="nb-NO" sz="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Colourbox</a:t>
            </a:r>
            <a:endParaRPr lang="nb-NO" sz="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9A87269-181B-08F3-09F7-A9AC04106591}"/>
              </a:ext>
            </a:extLst>
          </p:cNvPr>
          <p:cNvSpPr txBox="1"/>
          <p:nvPr/>
        </p:nvSpPr>
        <p:spPr>
          <a:xfrm>
            <a:off x="4819485" y="8412808"/>
            <a:ext cx="1869464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Foto: </a:t>
            </a:r>
            <a:r>
              <a:rPr lang="nb-NO" sz="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Colourbox</a:t>
            </a:r>
            <a:endParaRPr lang="nb-NO" sz="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727063B-DA8E-9B65-280F-248C9F66AD18}"/>
              </a:ext>
            </a:extLst>
          </p:cNvPr>
          <p:cNvSpPr txBox="1"/>
          <p:nvPr/>
        </p:nvSpPr>
        <p:spPr>
          <a:xfrm>
            <a:off x="4886242" y="5495243"/>
            <a:ext cx="1869464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Foto: </a:t>
            </a:r>
            <a:r>
              <a:rPr lang="nb-NO" sz="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Colourbox</a:t>
            </a:r>
            <a:endParaRPr lang="nb-NO" sz="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B20675B-C8F2-98CF-23FD-D4040D7738BB}"/>
              </a:ext>
            </a:extLst>
          </p:cNvPr>
          <p:cNvSpPr txBox="1"/>
          <p:nvPr/>
        </p:nvSpPr>
        <p:spPr>
          <a:xfrm>
            <a:off x="4842138" y="10062779"/>
            <a:ext cx="1869464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Foto: </a:t>
            </a:r>
            <a:r>
              <a:rPr lang="nb-NO" sz="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Colourbox</a:t>
            </a:r>
            <a:endParaRPr lang="nb-NO" sz="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0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EF09C66-1D12-4447-9B0F-C1B2603EA02D}"/>
              </a:ext>
            </a:extLst>
          </p:cNvPr>
          <p:cNvSpPr>
            <a:spLocks noGrp="1"/>
          </p:cNvSpPr>
          <p:nvPr/>
        </p:nvSpPr>
        <p:spPr>
          <a:xfrm flipH="1">
            <a:off x="1751985" y="1"/>
            <a:ext cx="5489330" cy="2488396"/>
          </a:xfrm>
          <a:custGeom>
            <a:avLst/>
            <a:gdLst>
              <a:gd name="connsiteX0" fmla="*/ 0 w 12192000"/>
              <a:gd name="connsiteY0" fmla="*/ 0 h 6856413"/>
              <a:gd name="connsiteX1" fmla="*/ 12192000 w 12192000"/>
              <a:gd name="connsiteY1" fmla="*/ 0 h 6856413"/>
              <a:gd name="connsiteX2" fmla="*/ 10389051 w 12192000"/>
              <a:gd name="connsiteY2" fmla="*/ 1211277 h 6856413"/>
              <a:gd name="connsiteX3" fmla="*/ 8989862 w 12192000"/>
              <a:gd name="connsiteY3" fmla="*/ 2114021 h 6856413"/>
              <a:gd name="connsiteX4" fmla="*/ 8156950 w 12192000"/>
              <a:gd name="connsiteY4" fmla="*/ 2604119 h 6856413"/>
              <a:gd name="connsiteX5" fmla="*/ 6214336 w 12192000"/>
              <a:gd name="connsiteY5" fmla="*/ 2244799 h 6856413"/>
              <a:gd name="connsiteX6" fmla="*/ 3733377 w 12192000"/>
              <a:gd name="connsiteY6" fmla="*/ 3514481 h 6856413"/>
              <a:gd name="connsiteX7" fmla="*/ 2209758 w 12192000"/>
              <a:gd name="connsiteY7" fmla="*/ 4099805 h 6856413"/>
              <a:gd name="connsiteX8" fmla="*/ 1780 w 12192000"/>
              <a:gd name="connsiteY8" fmla="*/ 3284669 h 6856413"/>
              <a:gd name="connsiteX9" fmla="*/ 1780 w 12192000"/>
              <a:gd name="connsiteY9" fmla="*/ 6856285 h 6856413"/>
              <a:gd name="connsiteX10" fmla="*/ 12192000 w 12192000"/>
              <a:gd name="connsiteY10" fmla="*/ 6856285 h 6856413"/>
              <a:gd name="connsiteX11" fmla="*/ 12192000 w 12192000"/>
              <a:gd name="connsiteY11" fmla="*/ 6856413 h 6856413"/>
              <a:gd name="connsiteX12" fmla="*/ 0 w 12192000"/>
              <a:gd name="connsiteY12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6413">
                <a:moveTo>
                  <a:pt x="0" y="0"/>
                </a:moveTo>
                <a:lnTo>
                  <a:pt x="12192000" y="0"/>
                </a:lnTo>
                <a:cubicBezTo>
                  <a:pt x="11756499" y="410107"/>
                  <a:pt x="11067062" y="1182074"/>
                  <a:pt x="10389051" y="1211277"/>
                </a:cubicBezTo>
                <a:cubicBezTo>
                  <a:pt x="9774526" y="1236671"/>
                  <a:pt x="9422823" y="1352212"/>
                  <a:pt x="8989862" y="2114021"/>
                </a:cubicBezTo>
                <a:cubicBezTo>
                  <a:pt x="8786713" y="2479690"/>
                  <a:pt x="8526428" y="2635861"/>
                  <a:pt x="8156950" y="2604119"/>
                </a:cubicBezTo>
                <a:cubicBezTo>
                  <a:pt x="7787473" y="2572377"/>
                  <a:pt x="7282139" y="2244799"/>
                  <a:pt x="6214336" y="2244799"/>
                </a:cubicBezTo>
                <a:cubicBezTo>
                  <a:pt x="5549023" y="2244799"/>
                  <a:pt x="4944654" y="2421284"/>
                  <a:pt x="3733377" y="3514481"/>
                </a:cubicBezTo>
                <a:cubicBezTo>
                  <a:pt x="3252167" y="3948712"/>
                  <a:pt x="2717631" y="4099805"/>
                  <a:pt x="2209758" y="4099805"/>
                </a:cubicBezTo>
                <a:cubicBezTo>
                  <a:pt x="1063235" y="4099805"/>
                  <a:pt x="1780" y="3284669"/>
                  <a:pt x="1780" y="3284669"/>
                </a:cubicBezTo>
                <a:lnTo>
                  <a:pt x="1780" y="6856285"/>
                </a:lnTo>
                <a:lnTo>
                  <a:pt x="12192000" y="6856285"/>
                </a:lnTo>
                <a:lnTo>
                  <a:pt x="12192000" y="6856413"/>
                </a:lnTo>
                <a:lnTo>
                  <a:pt x="0" y="6856413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0" tIns="0" rIns="0" bIns="0" rtlCol="0">
            <a:noAutofit/>
          </a:bodyPr>
          <a:lstStyle/>
          <a:p>
            <a:endParaRPr lang="nb-NO" sz="1876"/>
          </a:p>
        </p:txBody>
      </p:sp>
      <p:pic>
        <p:nvPicPr>
          <p:cNvPr id="3" name="Bilde 5">
            <a:extLst>
              <a:ext uri="{FF2B5EF4-FFF2-40B4-BE49-F238E27FC236}">
                <a16:creationId xmlns:a16="http://schemas.microsoft.com/office/drawing/2014/main" id="{D9E9F07D-730C-4854-BB19-DCC2167D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115" y="0"/>
            <a:ext cx="2501848" cy="115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E0417958-D3FB-4010-A9C8-5CE55E78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15" y="409968"/>
            <a:ext cx="6785332" cy="100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4" tIns="47647" rIns="95294" bIns="47647" numCol="1" anchor="ctr" anchorCtr="0" compatLnSpc="1">
            <a:prstTxWarp prst="textNoShape">
              <a:avLst/>
            </a:prstTxWarp>
            <a:spAutoFit/>
          </a:bodyPr>
          <a:lstStyle/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sz="2000" dirty="0">
              <a:solidFill>
                <a:srgbClr val="805404"/>
              </a:solidFill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Tirsdag 15. oktober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Kl. 12:00: Andakt i storstua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Enkel servering</a:t>
            </a: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Torsdag 17. oktober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Kl. 11:30 – 12:00: Stoltrim i storstua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Tirsdag 22. oktober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Kl. 11:30: Formiddagsdans i storstua 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med musikkterapeut Liv 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og Lørenskog </a:t>
            </a:r>
            <a:r>
              <a:rPr lang="nb-NO" altLang="nb-NO" dirty="0" err="1">
                <a:latin typeface="Arial Rounded MT Bold" panose="020F0704030504030204" pitchFamily="34" charset="0"/>
                <a:ea typeface="+mj-ea" charset="0"/>
                <a:cs typeface="+mj-cs" charset="0"/>
              </a:rPr>
              <a:t>toraderi</a:t>
            </a:r>
            <a:endParaRPr lang="nb-NO" altLang="nb-NO" dirty="0">
              <a:latin typeface="Arial Rounded MT Bold" panose="020F0704030504030204" pitchFamily="34" charset="0"/>
              <a:ea typeface="+mj-ea" charset="0"/>
              <a:cs typeface="+mj-cs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Enkel servering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>
                <a:solidFill>
                  <a:srgbClr val="805404"/>
                </a:solidFill>
                <a:latin typeface="Arial Rounded MT Bold" panose="020F0704030504030204" pitchFamily="34" charset="0"/>
              </a:rPr>
              <a:t>Mandag </a:t>
            </a: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28. oktober</a:t>
            </a: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Fra kl. 11:30: Besøk av </a:t>
            </a:r>
            <a:r>
              <a:rPr lang="nb-NO" altLang="nb-NO" dirty="0" err="1">
                <a:latin typeface="Arial Rounded MT Bold" panose="020F0704030504030204" pitchFamily="34" charset="0"/>
                <a:ea typeface="+mj-ea" charset="0"/>
                <a:cs typeface="+mj-cs" charset="0"/>
              </a:rPr>
              <a:t>Lollipop</a:t>
            </a:r>
            <a:endParaRPr lang="nb-NO" altLang="nb-NO" dirty="0">
              <a:latin typeface="Arial Rounded MT Bold" panose="020F0704030504030204" pitchFamily="34" charset="0"/>
              <a:ea typeface="+mj-ea" charset="0"/>
              <a:cs typeface="+mj-cs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Rekkefølgen: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- Losby U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- Losby 1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- Avslutter i storstua med 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  <a:ea typeface="+mj-ea" charset="0"/>
                <a:cs typeface="+mj-cs" charset="0"/>
              </a:rPr>
              <a:t>Finstad 1. og 2. etasje + dagsenteret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805404"/>
              </a:solidFill>
              <a:latin typeface="Arial" panose="020B060402020202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</a:rPr>
              <a:t>Tirsdag 29. oktober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Kl. 12:00: Andakt i storstua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Enkel servering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latin typeface="Arial Rounded MT Bold" panose="020F0704030504030204" pitchFamily="34" charset="0"/>
            </a:endParaRP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latin typeface="Arial Rounded MT Bold" panose="020F0704030504030204" pitchFamily="34" charset="0"/>
            </a:endParaRPr>
          </a:p>
          <a:p>
            <a:pPr defTabSz="9599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805404"/>
                </a:solidFill>
                <a:latin typeface="Arial Rounded MT Bold" panose="020F0704030504030204" pitchFamily="34" charset="0"/>
                <a:ea typeface="+mj-ea" charset="0"/>
                <a:cs typeface="+mj-cs" charset="0"/>
              </a:rPr>
              <a:t>Musikkterapi med Liv og Marianne</a:t>
            </a:r>
            <a:endParaRPr lang="nb-NO" altLang="nb-NO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defTabSz="9599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Hver avdeling har musikkterapi to ganger i uken. </a:t>
            </a:r>
          </a:p>
          <a:p>
            <a:pPr defTabSz="9599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dirty="0">
                <a:latin typeface="Arial Rounded MT Bold" panose="020F0704030504030204" pitchFamily="34" charset="0"/>
              </a:rPr>
              <a:t>Se plakat på oppslagstavlen i avdelingen for mer informasjon </a:t>
            </a:r>
          </a:p>
          <a:p>
            <a:pPr defTabSz="952896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2" descr="Forhåndsvisning av bilde">
            <a:extLst>
              <a:ext uri="{FF2B5EF4-FFF2-40B4-BE49-F238E27FC236}">
                <a16:creationId xmlns:a16="http://schemas.microsoft.com/office/drawing/2014/main" id="{F09996FD-0034-672A-69B6-2FEF6961E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85" y="4933485"/>
            <a:ext cx="1547630" cy="248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DBC6135-32BF-B7F2-4460-70AC37BC90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3" b="48909"/>
          <a:stretch/>
        </p:blipFill>
        <p:spPr bwMode="auto">
          <a:xfrm>
            <a:off x="4800028" y="2449374"/>
            <a:ext cx="2189119" cy="21820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B2F479C-8D87-83E1-0E5F-A3366C4BBF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85" y="7856824"/>
            <a:ext cx="1547630" cy="1260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36F431F-27CF-4DD0-415B-C357031F52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3" r="29108"/>
          <a:stretch/>
        </p:blipFill>
        <p:spPr bwMode="auto">
          <a:xfrm>
            <a:off x="4496650" y="1562736"/>
            <a:ext cx="604384" cy="147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3B54E4B-350F-78D8-4EEF-5BF4415C70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3" r="14086" b="10567"/>
          <a:stretch/>
        </p:blipFill>
        <p:spPr bwMode="auto">
          <a:xfrm>
            <a:off x="5116289" y="1454823"/>
            <a:ext cx="830868" cy="10404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63674D7A-E9DF-0B4F-5808-52CB1AE37812}"/>
              </a:ext>
            </a:extLst>
          </p:cNvPr>
          <p:cNvSpPr txBox="1"/>
          <p:nvPr/>
        </p:nvSpPr>
        <p:spPr>
          <a:xfrm>
            <a:off x="5278629" y="4522298"/>
            <a:ext cx="1869464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Foto: </a:t>
            </a:r>
            <a:r>
              <a:rPr lang="nb-NO" sz="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Colourbox</a:t>
            </a:r>
            <a:endParaRPr lang="nb-NO" sz="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4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1111</TotalTime>
  <Words>220</Words>
  <Application>Microsoft Office PowerPoint</Application>
  <PresentationFormat>Egendefinert</PresentationFormat>
  <Paragraphs>76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Office-tema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Mette Kristin Hellemose</dc:creator>
  <cp:lastModifiedBy>Anja Louise Haugli Nyhus</cp:lastModifiedBy>
  <cp:revision>74</cp:revision>
  <cp:lastPrinted>2024-09-27T06:50:17Z</cp:lastPrinted>
  <dcterms:created xsi:type="dcterms:W3CDTF">2024-09-03T13:13:27Z</dcterms:created>
  <dcterms:modified xsi:type="dcterms:W3CDTF">2024-09-27T07:29:52Z</dcterms:modified>
</cp:coreProperties>
</file>