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</p:sldIdLst>
  <p:sldSz cx="7192963" cy="103235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20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472" y="1689520"/>
            <a:ext cx="6114019" cy="3594112"/>
          </a:xfrm>
        </p:spPr>
        <p:txBody>
          <a:bodyPr anchor="b"/>
          <a:lstStyle>
            <a:lvl1pPr algn="ctr">
              <a:defRPr sz="472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121" y="5422235"/>
            <a:ext cx="5394722" cy="2492459"/>
          </a:xfrm>
        </p:spPr>
        <p:txBody>
          <a:bodyPr/>
          <a:lstStyle>
            <a:lvl1pPr marL="0" indent="0" algn="ctr">
              <a:buNone/>
              <a:defRPr sz="1888"/>
            </a:lvl1pPr>
            <a:lvl2pPr marL="359634" indent="0" algn="ctr">
              <a:buNone/>
              <a:defRPr sz="1573"/>
            </a:lvl2pPr>
            <a:lvl3pPr marL="719267" indent="0" algn="ctr">
              <a:buNone/>
              <a:defRPr sz="1416"/>
            </a:lvl3pPr>
            <a:lvl4pPr marL="1078901" indent="0" algn="ctr">
              <a:buNone/>
              <a:defRPr sz="1259"/>
            </a:lvl4pPr>
            <a:lvl5pPr marL="1438534" indent="0" algn="ctr">
              <a:buNone/>
              <a:defRPr sz="1259"/>
            </a:lvl5pPr>
            <a:lvl6pPr marL="1798168" indent="0" algn="ctr">
              <a:buNone/>
              <a:defRPr sz="1259"/>
            </a:lvl6pPr>
            <a:lvl7pPr marL="2157801" indent="0" algn="ctr">
              <a:buNone/>
              <a:defRPr sz="1259"/>
            </a:lvl7pPr>
            <a:lvl8pPr marL="2517435" indent="0" algn="ctr">
              <a:buNone/>
              <a:defRPr sz="1259"/>
            </a:lvl8pPr>
            <a:lvl9pPr marL="2877068" indent="0" algn="ctr">
              <a:buNone/>
              <a:defRPr sz="1259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EBBE-0A7B-4C23-A69B-110E875BBE27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F076-4E23-4FC0-9CA8-47ECE443B0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174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EBBE-0A7B-4C23-A69B-110E875BBE27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F076-4E23-4FC0-9CA8-47ECE443B0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607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7464" y="549632"/>
            <a:ext cx="1550983" cy="87487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517" y="549632"/>
            <a:ext cx="4563036" cy="87487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EBBE-0A7B-4C23-A69B-110E875BBE27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F076-4E23-4FC0-9CA8-47ECE443B0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449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EBBE-0A7B-4C23-A69B-110E875BBE27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F076-4E23-4FC0-9CA8-47ECE443B0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523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770" y="2573712"/>
            <a:ext cx="6203931" cy="4294294"/>
          </a:xfrm>
        </p:spPr>
        <p:txBody>
          <a:bodyPr anchor="b"/>
          <a:lstStyle>
            <a:lvl1pPr>
              <a:defRPr sz="472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770" y="6908632"/>
            <a:ext cx="6203931" cy="2258268"/>
          </a:xfrm>
        </p:spPr>
        <p:txBody>
          <a:bodyPr/>
          <a:lstStyle>
            <a:lvl1pPr marL="0" indent="0">
              <a:buNone/>
              <a:defRPr sz="1888">
                <a:solidFill>
                  <a:schemeClr val="tx1"/>
                </a:solidFill>
              </a:defRPr>
            </a:lvl1pPr>
            <a:lvl2pPr marL="359634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2pPr>
            <a:lvl3pPr marL="719267" indent="0">
              <a:buNone/>
              <a:defRPr sz="1416">
                <a:solidFill>
                  <a:schemeClr val="tx1">
                    <a:tint val="75000"/>
                  </a:schemeClr>
                </a:solidFill>
              </a:defRPr>
            </a:lvl3pPr>
            <a:lvl4pPr marL="1078901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4pPr>
            <a:lvl5pPr marL="1438534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5pPr>
            <a:lvl6pPr marL="1798168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6pPr>
            <a:lvl7pPr marL="2157801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7pPr>
            <a:lvl8pPr marL="2517435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8pPr>
            <a:lvl9pPr marL="2877068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EBBE-0A7B-4C23-A69B-110E875BBE27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F076-4E23-4FC0-9CA8-47ECE443B0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95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516" y="2748157"/>
            <a:ext cx="3057009" cy="655017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1438" y="2748157"/>
            <a:ext cx="3057009" cy="655017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EBBE-0A7B-4C23-A69B-110E875BBE27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F076-4E23-4FC0-9CA8-47ECE443B0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494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53" y="549634"/>
            <a:ext cx="6203931" cy="19954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454" y="2530695"/>
            <a:ext cx="3042960" cy="1240255"/>
          </a:xfrm>
        </p:spPr>
        <p:txBody>
          <a:bodyPr anchor="b"/>
          <a:lstStyle>
            <a:lvl1pPr marL="0" indent="0">
              <a:buNone/>
              <a:defRPr sz="1888" b="1"/>
            </a:lvl1pPr>
            <a:lvl2pPr marL="359634" indent="0">
              <a:buNone/>
              <a:defRPr sz="1573" b="1"/>
            </a:lvl2pPr>
            <a:lvl3pPr marL="719267" indent="0">
              <a:buNone/>
              <a:defRPr sz="1416" b="1"/>
            </a:lvl3pPr>
            <a:lvl4pPr marL="1078901" indent="0">
              <a:buNone/>
              <a:defRPr sz="1259" b="1"/>
            </a:lvl4pPr>
            <a:lvl5pPr marL="1438534" indent="0">
              <a:buNone/>
              <a:defRPr sz="1259" b="1"/>
            </a:lvl5pPr>
            <a:lvl6pPr marL="1798168" indent="0">
              <a:buNone/>
              <a:defRPr sz="1259" b="1"/>
            </a:lvl6pPr>
            <a:lvl7pPr marL="2157801" indent="0">
              <a:buNone/>
              <a:defRPr sz="1259" b="1"/>
            </a:lvl7pPr>
            <a:lvl8pPr marL="2517435" indent="0">
              <a:buNone/>
              <a:defRPr sz="1259" b="1"/>
            </a:lvl8pPr>
            <a:lvl9pPr marL="2877068" indent="0">
              <a:buNone/>
              <a:defRPr sz="1259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454" y="3770950"/>
            <a:ext cx="3042960" cy="554649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1438" y="2530695"/>
            <a:ext cx="3057946" cy="1240255"/>
          </a:xfrm>
        </p:spPr>
        <p:txBody>
          <a:bodyPr anchor="b"/>
          <a:lstStyle>
            <a:lvl1pPr marL="0" indent="0">
              <a:buNone/>
              <a:defRPr sz="1888" b="1"/>
            </a:lvl1pPr>
            <a:lvl2pPr marL="359634" indent="0">
              <a:buNone/>
              <a:defRPr sz="1573" b="1"/>
            </a:lvl2pPr>
            <a:lvl3pPr marL="719267" indent="0">
              <a:buNone/>
              <a:defRPr sz="1416" b="1"/>
            </a:lvl3pPr>
            <a:lvl4pPr marL="1078901" indent="0">
              <a:buNone/>
              <a:defRPr sz="1259" b="1"/>
            </a:lvl4pPr>
            <a:lvl5pPr marL="1438534" indent="0">
              <a:buNone/>
              <a:defRPr sz="1259" b="1"/>
            </a:lvl5pPr>
            <a:lvl6pPr marL="1798168" indent="0">
              <a:buNone/>
              <a:defRPr sz="1259" b="1"/>
            </a:lvl6pPr>
            <a:lvl7pPr marL="2157801" indent="0">
              <a:buNone/>
              <a:defRPr sz="1259" b="1"/>
            </a:lvl7pPr>
            <a:lvl8pPr marL="2517435" indent="0">
              <a:buNone/>
              <a:defRPr sz="1259" b="1"/>
            </a:lvl8pPr>
            <a:lvl9pPr marL="2877068" indent="0">
              <a:buNone/>
              <a:defRPr sz="1259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1438" y="3770950"/>
            <a:ext cx="3057946" cy="554649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EBBE-0A7B-4C23-A69B-110E875BBE27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F076-4E23-4FC0-9CA8-47ECE443B0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634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EBBE-0A7B-4C23-A69B-110E875BBE27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F076-4E23-4FC0-9CA8-47ECE443B0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25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EBBE-0A7B-4C23-A69B-110E875BBE27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F076-4E23-4FC0-9CA8-47ECE443B0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949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53" y="688234"/>
            <a:ext cx="2319918" cy="2408820"/>
          </a:xfrm>
        </p:spPr>
        <p:txBody>
          <a:bodyPr anchor="b"/>
          <a:lstStyle>
            <a:lvl1pPr>
              <a:defRPr sz="2517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7946" y="1486397"/>
            <a:ext cx="3641438" cy="7336385"/>
          </a:xfrm>
        </p:spPr>
        <p:txBody>
          <a:bodyPr/>
          <a:lstStyle>
            <a:lvl1pPr>
              <a:defRPr sz="2517"/>
            </a:lvl1pPr>
            <a:lvl2pPr>
              <a:defRPr sz="2202"/>
            </a:lvl2pPr>
            <a:lvl3pPr>
              <a:defRPr sz="1888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453" y="3097054"/>
            <a:ext cx="2319918" cy="5737675"/>
          </a:xfrm>
        </p:spPr>
        <p:txBody>
          <a:bodyPr/>
          <a:lstStyle>
            <a:lvl1pPr marL="0" indent="0">
              <a:buNone/>
              <a:defRPr sz="1259"/>
            </a:lvl1pPr>
            <a:lvl2pPr marL="359634" indent="0">
              <a:buNone/>
              <a:defRPr sz="1101"/>
            </a:lvl2pPr>
            <a:lvl3pPr marL="719267" indent="0">
              <a:buNone/>
              <a:defRPr sz="944"/>
            </a:lvl3pPr>
            <a:lvl4pPr marL="1078901" indent="0">
              <a:buNone/>
              <a:defRPr sz="787"/>
            </a:lvl4pPr>
            <a:lvl5pPr marL="1438534" indent="0">
              <a:buNone/>
              <a:defRPr sz="787"/>
            </a:lvl5pPr>
            <a:lvl6pPr marL="1798168" indent="0">
              <a:buNone/>
              <a:defRPr sz="787"/>
            </a:lvl6pPr>
            <a:lvl7pPr marL="2157801" indent="0">
              <a:buNone/>
              <a:defRPr sz="787"/>
            </a:lvl7pPr>
            <a:lvl8pPr marL="2517435" indent="0">
              <a:buNone/>
              <a:defRPr sz="787"/>
            </a:lvl8pPr>
            <a:lvl9pPr marL="2877068" indent="0">
              <a:buNone/>
              <a:defRPr sz="787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EBBE-0A7B-4C23-A69B-110E875BBE27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F076-4E23-4FC0-9CA8-47ECE443B0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339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53" y="688234"/>
            <a:ext cx="2319918" cy="2408820"/>
          </a:xfrm>
        </p:spPr>
        <p:txBody>
          <a:bodyPr anchor="b"/>
          <a:lstStyle>
            <a:lvl1pPr>
              <a:defRPr sz="2517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57946" y="1486397"/>
            <a:ext cx="3641438" cy="7336385"/>
          </a:xfrm>
        </p:spPr>
        <p:txBody>
          <a:bodyPr anchor="t"/>
          <a:lstStyle>
            <a:lvl1pPr marL="0" indent="0">
              <a:buNone/>
              <a:defRPr sz="2517"/>
            </a:lvl1pPr>
            <a:lvl2pPr marL="359634" indent="0">
              <a:buNone/>
              <a:defRPr sz="2202"/>
            </a:lvl2pPr>
            <a:lvl3pPr marL="719267" indent="0">
              <a:buNone/>
              <a:defRPr sz="1888"/>
            </a:lvl3pPr>
            <a:lvl4pPr marL="1078901" indent="0">
              <a:buNone/>
              <a:defRPr sz="1573"/>
            </a:lvl4pPr>
            <a:lvl5pPr marL="1438534" indent="0">
              <a:buNone/>
              <a:defRPr sz="1573"/>
            </a:lvl5pPr>
            <a:lvl6pPr marL="1798168" indent="0">
              <a:buNone/>
              <a:defRPr sz="1573"/>
            </a:lvl6pPr>
            <a:lvl7pPr marL="2157801" indent="0">
              <a:buNone/>
              <a:defRPr sz="1573"/>
            </a:lvl7pPr>
            <a:lvl8pPr marL="2517435" indent="0">
              <a:buNone/>
              <a:defRPr sz="1573"/>
            </a:lvl8pPr>
            <a:lvl9pPr marL="2877068" indent="0">
              <a:buNone/>
              <a:defRPr sz="1573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453" y="3097054"/>
            <a:ext cx="2319918" cy="5737675"/>
          </a:xfrm>
        </p:spPr>
        <p:txBody>
          <a:bodyPr/>
          <a:lstStyle>
            <a:lvl1pPr marL="0" indent="0">
              <a:buNone/>
              <a:defRPr sz="1259"/>
            </a:lvl1pPr>
            <a:lvl2pPr marL="359634" indent="0">
              <a:buNone/>
              <a:defRPr sz="1101"/>
            </a:lvl2pPr>
            <a:lvl3pPr marL="719267" indent="0">
              <a:buNone/>
              <a:defRPr sz="944"/>
            </a:lvl3pPr>
            <a:lvl4pPr marL="1078901" indent="0">
              <a:buNone/>
              <a:defRPr sz="787"/>
            </a:lvl4pPr>
            <a:lvl5pPr marL="1438534" indent="0">
              <a:buNone/>
              <a:defRPr sz="787"/>
            </a:lvl5pPr>
            <a:lvl6pPr marL="1798168" indent="0">
              <a:buNone/>
              <a:defRPr sz="787"/>
            </a:lvl6pPr>
            <a:lvl7pPr marL="2157801" indent="0">
              <a:buNone/>
              <a:defRPr sz="787"/>
            </a:lvl7pPr>
            <a:lvl8pPr marL="2517435" indent="0">
              <a:buNone/>
              <a:defRPr sz="787"/>
            </a:lvl8pPr>
            <a:lvl9pPr marL="2877068" indent="0">
              <a:buNone/>
              <a:defRPr sz="787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EBBE-0A7B-4C23-A69B-110E875BBE27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F076-4E23-4FC0-9CA8-47ECE443B0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568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516" y="549634"/>
            <a:ext cx="6203931" cy="1995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516" y="2748157"/>
            <a:ext cx="6203931" cy="655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6" y="9568370"/>
            <a:ext cx="1618417" cy="549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4EBBE-0A7B-4C23-A69B-110E875BBE27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669" y="9568370"/>
            <a:ext cx="2427625" cy="549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30" y="9568370"/>
            <a:ext cx="1618417" cy="549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5F076-4E23-4FC0-9CA8-47ECE443B0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664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267" rtl="0" eaLnBrk="1" latinLnBrk="0" hangingPunct="1">
        <a:lnSpc>
          <a:spcPct val="90000"/>
        </a:lnSpc>
        <a:spcBef>
          <a:spcPct val="0"/>
        </a:spcBef>
        <a:buNone/>
        <a:defRPr sz="34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817" indent="-179817" algn="l" defTabSz="71926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2" kern="1200">
          <a:solidFill>
            <a:schemeClr val="tx1"/>
          </a:solidFill>
          <a:latin typeface="+mn-lt"/>
          <a:ea typeface="+mn-ea"/>
          <a:cs typeface="+mn-cs"/>
        </a:defRPr>
      </a:lvl1pPr>
      <a:lvl2pPr marL="539450" indent="-179817" algn="l" defTabSz="719267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888" kern="1200">
          <a:solidFill>
            <a:schemeClr val="tx1"/>
          </a:solidFill>
          <a:latin typeface="+mn-lt"/>
          <a:ea typeface="+mn-ea"/>
          <a:cs typeface="+mn-cs"/>
        </a:defRPr>
      </a:lvl2pPr>
      <a:lvl3pPr marL="899084" indent="-179817" algn="l" defTabSz="719267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58717" indent="-179817" algn="l" defTabSz="719267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6" kern="1200">
          <a:solidFill>
            <a:schemeClr val="tx1"/>
          </a:solidFill>
          <a:latin typeface="+mn-lt"/>
          <a:ea typeface="+mn-ea"/>
          <a:cs typeface="+mn-cs"/>
        </a:defRPr>
      </a:lvl4pPr>
      <a:lvl5pPr marL="1618351" indent="-179817" algn="l" defTabSz="719267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6" kern="1200">
          <a:solidFill>
            <a:schemeClr val="tx1"/>
          </a:solidFill>
          <a:latin typeface="+mn-lt"/>
          <a:ea typeface="+mn-ea"/>
          <a:cs typeface="+mn-cs"/>
        </a:defRPr>
      </a:lvl5pPr>
      <a:lvl6pPr marL="1977984" indent="-179817" algn="l" defTabSz="719267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6" kern="1200">
          <a:solidFill>
            <a:schemeClr val="tx1"/>
          </a:solidFill>
          <a:latin typeface="+mn-lt"/>
          <a:ea typeface="+mn-ea"/>
          <a:cs typeface="+mn-cs"/>
        </a:defRPr>
      </a:lvl6pPr>
      <a:lvl7pPr marL="2337618" indent="-179817" algn="l" defTabSz="719267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6" kern="1200">
          <a:solidFill>
            <a:schemeClr val="tx1"/>
          </a:solidFill>
          <a:latin typeface="+mn-lt"/>
          <a:ea typeface="+mn-ea"/>
          <a:cs typeface="+mn-cs"/>
        </a:defRPr>
      </a:lvl7pPr>
      <a:lvl8pPr marL="2697251" indent="-179817" algn="l" defTabSz="719267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6" kern="1200">
          <a:solidFill>
            <a:schemeClr val="tx1"/>
          </a:solidFill>
          <a:latin typeface="+mn-lt"/>
          <a:ea typeface="+mn-ea"/>
          <a:cs typeface="+mn-cs"/>
        </a:defRPr>
      </a:lvl8pPr>
      <a:lvl9pPr marL="3056885" indent="-179817" algn="l" defTabSz="719267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267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1pPr>
      <a:lvl2pPr marL="359634" algn="l" defTabSz="719267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2pPr>
      <a:lvl3pPr marL="719267" algn="l" defTabSz="719267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3pPr>
      <a:lvl4pPr marL="1078901" algn="l" defTabSz="719267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4pPr>
      <a:lvl5pPr marL="1438534" algn="l" defTabSz="719267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5pPr>
      <a:lvl6pPr marL="1798168" algn="l" defTabSz="719267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6pPr>
      <a:lvl7pPr marL="2157801" algn="l" defTabSz="719267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7pPr>
      <a:lvl8pPr marL="2517435" algn="l" defTabSz="719267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8pPr>
      <a:lvl9pPr marL="2877068" algn="l" defTabSz="719267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EF09C66-1D12-4447-9B0F-C1B2603EA02D}"/>
              </a:ext>
            </a:extLst>
          </p:cNvPr>
          <p:cNvSpPr>
            <a:spLocks noGrp="1"/>
          </p:cNvSpPr>
          <p:nvPr/>
        </p:nvSpPr>
        <p:spPr>
          <a:xfrm flipH="1">
            <a:off x="1751985" y="0"/>
            <a:ext cx="5489330" cy="2380343"/>
          </a:xfrm>
          <a:custGeom>
            <a:avLst/>
            <a:gdLst>
              <a:gd name="connsiteX0" fmla="*/ 0 w 12192000"/>
              <a:gd name="connsiteY0" fmla="*/ 0 h 6856413"/>
              <a:gd name="connsiteX1" fmla="*/ 12192000 w 12192000"/>
              <a:gd name="connsiteY1" fmla="*/ 0 h 6856413"/>
              <a:gd name="connsiteX2" fmla="*/ 10389051 w 12192000"/>
              <a:gd name="connsiteY2" fmla="*/ 1211277 h 6856413"/>
              <a:gd name="connsiteX3" fmla="*/ 8989862 w 12192000"/>
              <a:gd name="connsiteY3" fmla="*/ 2114021 h 6856413"/>
              <a:gd name="connsiteX4" fmla="*/ 8156950 w 12192000"/>
              <a:gd name="connsiteY4" fmla="*/ 2604119 h 6856413"/>
              <a:gd name="connsiteX5" fmla="*/ 6214336 w 12192000"/>
              <a:gd name="connsiteY5" fmla="*/ 2244799 h 6856413"/>
              <a:gd name="connsiteX6" fmla="*/ 3733377 w 12192000"/>
              <a:gd name="connsiteY6" fmla="*/ 3514481 h 6856413"/>
              <a:gd name="connsiteX7" fmla="*/ 2209758 w 12192000"/>
              <a:gd name="connsiteY7" fmla="*/ 4099805 h 6856413"/>
              <a:gd name="connsiteX8" fmla="*/ 1780 w 12192000"/>
              <a:gd name="connsiteY8" fmla="*/ 3284669 h 6856413"/>
              <a:gd name="connsiteX9" fmla="*/ 1780 w 12192000"/>
              <a:gd name="connsiteY9" fmla="*/ 6856285 h 6856413"/>
              <a:gd name="connsiteX10" fmla="*/ 12192000 w 12192000"/>
              <a:gd name="connsiteY10" fmla="*/ 6856285 h 6856413"/>
              <a:gd name="connsiteX11" fmla="*/ 12192000 w 12192000"/>
              <a:gd name="connsiteY11" fmla="*/ 6856413 h 6856413"/>
              <a:gd name="connsiteX12" fmla="*/ 0 w 12192000"/>
              <a:gd name="connsiteY12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6413">
                <a:moveTo>
                  <a:pt x="0" y="0"/>
                </a:moveTo>
                <a:lnTo>
                  <a:pt x="12192000" y="0"/>
                </a:lnTo>
                <a:cubicBezTo>
                  <a:pt x="11756499" y="410107"/>
                  <a:pt x="11067062" y="1182074"/>
                  <a:pt x="10389051" y="1211277"/>
                </a:cubicBezTo>
                <a:cubicBezTo>
                  <a:pt x="9774526" y="1236671"/>
                  <a:pt x="9422823" y="1352212"/>
                  <a:pt x="8989862" y="2114021"/>
                </a:cubicBezTo>
                <a:cubicBezTo>
                  <a:pt x="8786713" y="2479690"/>
                  <a:pt x="8526428" y="2635861"/>
                  <a:pt x="8156950" y="2604119"/>
                </a:cubicBezTo>
                <a:cubicBezTo>
                  <a:pt x="7787473" y="2572377"/>
                  <a:pt x="7282139" y="2244799"/>
                  <a:pt x="6214336" y="2244799"/>
                </a:cubicBezTo>
                <a:cubicBezTo>
                  <a:pt x="5549023" y="2244799"/>
                  <a:pt x="4944654" y="2421284"/>
                  <a:pt x="3733377" y="3514481"/>
                </a:cubicBezTo>
                <a:cubicBezTo>
                  <a:pt x="3252167" y="3948712"/>
                  <a:pt x="2717631" y="4099805"/>
                  <a:pt x="2209758" y="4099805"/>
                </a:cubicBezTo>
                <a:cubicBezTo>
                  <a:pt x="1063235" y="4099805"/>
                  <a:pt x="1780" y="3284669"/>
                  <a:pt x="1780" y="3284669"/>
                </a:cubicBezTo>
                <a:lnTo>
                  <a:pt x="1780" y="6856285"/>
                </a:lnTo>
                <a:lnTo>
                  <a:pt x="12192000" y="6856285"/>
                </a:lnTo>
                <a:lnTo>
                  <a:pt x="12192000" y="6856413"/>
                </a:lnTo>
                <a:lnTo>
                  <a:pt x="0" y="6856413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0" tIns="0" rIns="0" bIns="0" rtlCol="0">
            <a:noAutofit/>
          </a:bodyPr>
          <a:lstStyle/>
          <a:p>
            <a:endParaRPr lang="nb-NO" sz="1876"/>
          </a:p>
        </p:txBody>
      </p:sp>
      <p:pic>
        <p:nvPicPr>
          <p:cNvPr id="3" name="Bilde 5">
            <a:extLst>
              <a:ext uri="{FF2B5EF4-FFF2-40B4-BE49-F238E27FC236}">
                <a16:creationId xmlns:a16="http://schemas.microsoft.com/office/drawing/2014/main" id="{D9E9F07D-730C-4854-BB19-DCC2167D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02" y="-21689"/>
            <a:ext cx="2501848" cy="115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6">
            <a:extLst>
              <a:ext uri="{FF2B5EF4-FFF2-40B4-BE49-F238E27FC236}">
                <a16:creationId xmlns:a16="http://schemas.microsoft.com/office/drawing/2014/main" id="{E0417958-D3FB-4010-A9C8-5CE55E78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7" y="597738"/>
            <a:ext cx="6785332" cy="1081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94" tIns="47647" rIns="95294" bIns="47647" numCol="1" anchor="ctr" anchorCtr="0" compatLnSpc="1">
            <a:prstTxWarp prst="textNoShape">
              <a:avLst/>
            </a:prstTxWarp>
            <a:spAutoFit/>
          </a:bodyPr>
          <a:lstStyle/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2800" b="1" dirty="0">
                <a:solidFill>
                  <a:srgbClr val="805404"/>
                </a:solidFill>
                <a:latin typeface="Arial Rounded MT Bold" panose="020F0704030504030204" pitchFamily="34" charset="0"/>
                <a:ea typeface="+mj-ea" charset="0"/>
                <a:cs typeface="+mj-cs" charset="0"/>
              </a:rPr>
              <a:t>Aktivitetsplan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2800" b="1" dirty="0">
                <a:solidFill>
                  <a:srgbClr val="805404"/>
                </a:solidFill>
                <a:latin typeface="Arial Rounded MT Bold" panose="020F0704030504030204" pitchFamily="34" charset="0"/>
                <a:ea typeface="+mj-ea" charset="0"/>
                <a:cs typeface="+mj-cs" charset="0"/>
              </a:rPr>
              <a:t>Lørenskog sykehjem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2800" b="1" dirty="0">
                <a:solidFill>
                  <a:srgbClr val="805404"/>
                </a:solidFill>
                <a:latin typeface="Arial Rounded MT Bold" panose="020F0704030504030204" pitchFamily="34" charset="0"/>
                <a:ea typeface="+mj-ea" charset="0"/>
                <a:cs typeface="+mj-cs" charset="0"/>
              </a:rPr>
              <a:t>Oktober</a:t>
            </a:r>
            <a:endParaRPr lang="nb-NO" altLang="nb-NO" sz="1876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sz="1876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99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  <a:ea typeface="+mj-ea" charset="0"/>
                <a:cs typeface="+mj-cs" charset="0"/>
              </a:rPr>
              <a:t>Mandager:</a:t>
            </a:r>
            <a:endParaRPr lang="nb-NO" altLang="nb-NO" b="1" dirty="0">
              <a:solidFill>
                <a:schemeClr val="accent1">
                  <a:lumMod val="75000"/>
                </a:schemeClr>
              </a:solidFill>
              <a:ea typeface="+mj-ea" charset="0"/>
              <a:cs typeface="+mj-cs" charset="0"/>
            </a:endParaRPr>
          </a:p>
          <a:p>
            <a:pPr defTabSz="9599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Calibri" panose="020F0502020204030204" pitchFamily="34" charset="0"/>
              </a:rPr>
              <a:t>Kl. 11:30 - 12:30: Male og tegne med Mariah i Oasen</a:t>
            </a:r>
          </a:p>
          <a:p>
            <a:pPr defTabSz="9599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Calibri" panose="020F0502020204030204" pitchFamily="34" charset="0"/>
              </a:rPr>
              <a:t>Kl. 18:30 - 21:00: Trekkspillklubben har øving </a:t>
            </a:r>
          </a:p>
          <a:p>
            <a:pPr defTabSz="9599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Calibri" panose="020F0502020204030204" pitchFamily="34" charset="0"/>
              </a:rPr>
              <a:t>på dagsenteret</a:t>
            </a: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</a:rPr>
              <a:t>Tirsdag 1. oktober: De </a:t>
            </a:r>
            <a:r>
              <a:rPr lang="nb-NO" altLang="nb-NO" b="1" dirty="0" err="1">
                <a:solidFill>
                  <a:srgbClr val="805404"/>
                </a:solidFill>
                <a:latin typeface="Arial Rounded MT Bold" panose="020F0704030504030204" pitchFamily="34" charset="0"/>
              </a:rPr>
              <a:t>eldres</a:t>
            </a: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</a:rPr>
              <a:t> dag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Den internasjonale dagen for eldre markeres 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med marsipankake i avdelingene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b="1" dirty="0">
              <a:solidFill>
                <a:srgbClr val="805404"/>
              </a:solidFill>
              <a:latin typeface="Arial Rounded MT Bold" panose="020F070403050403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</a:rPr>
              <a:t>Onsdag 2. oktober</a:t>
            </a:r>
          </a:p>
          <a:p>
            <a:pPr defTabSz="9599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Kl. 13:30 - 14:00: Skårer menighet </a:t>
            </a:r>
          </a:p>
          <a:p>
            <a:pPr defTabSz="9599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inviterer til babysang i fysioterapirommet </a:t>
            </a:r>
          </a:p>
          <a:p>
            <a:pPr defTabSz="9599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Vi møtes på tvers av generasjoner. Bli med!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latin typeface="Arial Rounded MT Bold" panose="020F070403050403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</a:rPr>
              <a:t>Torsdag 3. oktober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Kl. 11:30: Magnhild Berg (11 år) 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spiller fiolin i Oasen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Velkommen </a:t>
            </a:r>
            <a:r>
              <a:rPr lang="nb-NO" altLang="nb-NO" b="1" dirty="0">
                <a:latin typeface="Arial Rounded MT Bold" panose="020F0704030504030204" pitchFamily="34" charset="0"/>
                <a:ea typeface="+mj-ea" charset="0"/>
                <a:cs typeface="+mj-cs" charset="0"/>
                <a:sym typeface="Wingdings" panose="05000000000000000000" pitchFamily="2" charset="2"/>
              </a:rPr>
              <a:t>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b="1" dirty="0">
              <a:latin typeface="Arial Rounded MT Bold" panose="020F0704030504030204" pitchFamily="34" charset="0"/>
              <a:ea typeface="+mj-ea" charset="0"/>
              <a:cs typeface="+mj-cs" charset="0"/>
              <a:sym typeface="Wingdings" panose="05000000000000000000" pitchFamily="2" charset="2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  <a:sym typeface="Wingdings" panose="05000000000000000000" pitchFamily="2" charset="2"/>
              </a:rPr>
              <a:t>Kl. 12:00 – 14:00: Frivillige fra Hørselshemmedes Landsforbund står klare i Oasen og kan hjelpe med stell av høreapparater. </a:t>
            </a:r>
            <a:r>
              <a:rPr lang="nb-NO" altLang="nb-NO" dirty="0">
                <a:latin typeface="Arial Rounded MT Bold" panose="020F0704030504030204" pitchFamily="34" charset="0"/>
              </a:rPr>
              <a:t>De kan sjekke batterier, slanger, domer og filter. «</a:t>
            </a:r>
            <a:r>
              <a:rPr lang="nb-NO" altLang="nb-NO" dirty="0" err="1">
                <a:latin typeface="Arial Rounded MT Bold" panose="020F0704030504030204" pitchFamily="34" charset="0"/>
              </a:rPr>
              <a:t>Drop</a:t>
            </a:r>
            <a:r>
              <a:rPr lang="nb-NO" altLang="nb-NO" dirty="0">
                <a:latin typeface="Arial Rounded MT Bold" panose="020F0704030504030204" pitchFamily="34" charset="0"/>
              </a:rPr>
              <a:t>-in»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 Rounded MT Bold" panose="020F070403050403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</a:rPr>
              <a:t>Mandag 7. oktober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Kl. 11:30 – 12:00: Allsang i Oasen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Vi synger inn måneden 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med musikkterapeutene</a:t>
            </a: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latin typeface="Arial Rounded MT Bold" panose="020F070403050403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latin typeface="Arial Rounded MT Bold" panose="020F070403050403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E72E38F-2051-1180-2B70-9D005C194C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31"/>
          <a:stretch/>
        </p:blipFill>
        <p:spPr bwMode="auto">
          <a:xfrm rot="16200000">
            <a:off x="6125162" y="1870974"/>
            <a:ext cx="742560" cy="10870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6E35FC6-0521-8274-AEE6-132E1F3585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6287">
            <a:off x="5963305" y="3082001"/>
            <a:ext cx="1060833" cy="83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A6906AFE-32CF-88EE-F8C5-B2CD037E0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79" y="8642332"/>
            <a:ext cx="2411957" cy="1607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68F1CCD-4543-D6EF-A2A5-25BFEC3963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1" t="14465" r="17551" b="17309"/>
          <a:stretch/>
        </p:blipFill>
        <p:spPr bwMode="auto">
          <a:xfrm>
            <a:off x="5791690" y="4555540"/>
            <a:ext cx="1187867" cy="12590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9227A80-6508-A243-B566-60C25764BA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9" b="18175"/>
          <a:stretch/>
        </p:blipFill>
        <p:spPr bwMode="auto">
          <a:xfrm rot="21045692">
            <a:off x="4842324" y="6350838"/>
            <a:ext cx="2289321" cy="9488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E8F5D77-B7CC-C509-C533-578ED9809C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137" y="1035272"/>
            <a:ext cx="1087074" cy="8850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5697B41-F5ED-C7A2-63DD-CFD43E960349}"/>
              </a:ext>
            </a:extLst>
          </p:cNvPr>
          <p:cNvSpPr txBox="1"/>
          <p:nvPr/>
        </p:nvSpPr>
        <p:spPr>
          <a:xfrm>
            <a:off x="5451208" y="2759816"/>
            <a:ext cx="1869464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Foto: </a:t>
            </a:r>
            <a:r>
              <a:rPr lang="nb-NO" sz="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Colourbox</a:t>
            </a:r>
            <a:endParaRPr lang="nb-NO" sz="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A91B4287-C4B3-F69E-FBE8-0E7150E1A7EF}"/>
              </a:ext>
            </a:extLst>
          </p:cNvPr>
          <p:cNvSpPr txBox="1"/>
          <p:nvPr/>
        </p:nvSpPr>
        <p:spPr>
          <a:xfrm>
            <a:off x="5419160" y="5727044"/>
            <a:ext cx="1869464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Foto: </a:t>
            </a:r>
            <a:r>
              <a:rPr lang="nb-NO" sz="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Colourbox</a:t>
            </a:r>
            <a:endParaRPr lang="nb-NO" sz="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A606E56-4938-B069-EFD3-9735AD138474}"/>
              </a:ext>
            </a:extLst>
          </p:cNvPr>
          <p:cNvSpPr txBox="1"/>
          <p:nvPr/>
        </p:nvSpPr>
        <p:spPr>
          <a:xfrm>
            <a:off x="4946945" y="10075235"/>
            <a:ext cx="1869464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Foto: </a:t>
            </a:r>
            <a:r>
              <a:rPr lang="nb-NO" sz="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Colourbox</a:t>
            </a:r>
            <a:endParaRPr lang="nb-NO" sz="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5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EF09C66-1D12-4447-9B0F-C1B2603EA02D}"/>
              </a:ext>
            </a:extLst>
          </p:cNvPr>
          <p:cNvSpPr>
            <a:spLocks noGrp="1"/>
          </p:cNvSpPr>
          <p:nvPr/>
        </p:nvSpPr>
        <p:spPr>
          <a:xfrm flipH="1">
            <a:off x="1751985" y="1"/>
            <a:ext cx="5489330" cy="2394856"/>
          </a:xfrm>
          <a:custGeom>
            <a:avLst/>
            <a:gdLst>
              <a:gd name="connsiteX0" fmla="*/ 0 w 12192000"/>
              <a:gd name="connsiteY0" fmla="*/ 0 h 6856413"/>
              <a:gd name="connsiteX1" fmla="*/ 12192000 w 12192000"/>
              <a:gd name="connsiteY1" fmla="*/ 0 h 6856413"/>
              <a:gd name="connsiteX2" fmla="*/ 10389051 w 12192000"/>
              <a:gd name="connsiteY2" fmla="*/ 1211277 h 6856413"/>
              <a:gd name="connsiteX3" fmla="*/ 8989862 w 12192000"/>
              <a:gd name="connsiteY3" fmla="*/ 2114021 h 6856413"/>
              <a:gd name="connsiteX4" fmla="*/ 8156950 w 12192000"/>
              <a:gd name="connsiteY4" fmla="*/ 2604119 h 6856413"/>
              <a:gd name="connsiteX5" fmla="*/ 6214336 w 12192000"/>
              <a:gd name="connsiteY5" fmla="*/ 2244799 h 6856413"/>
              <a:gd name="connsiteX6" fmla="*/ 3733377 w 12192000"/>
              <a:gd name="connsiteY6" fmla="*/ 3514481 h 6856413"/>
              <a:gd name="connsiteX7" fmla="*/ 2209758 w 12192000"/>
              <a:gd name="connsiteY7" fmla="*/ 4099805 h 6856413"/>
              <a:gd name="connsiteX8" fmla="*/ 1780 w 12192000"/>
              <a:gd name="connsiteY8" fmla="*/ 3284669 h 6856413"/>
              <a:gd name="connsiteX9" fmla="*/ 1780 w 12192000"/>
              <a:gd name="connsiteY9" fmla="*/ 6856285 h 6856413"/>
              <a:gd name="connsiteX10" fmla="*/ 12192000 w 12192000"/>
              <a:gd name="connsiteY10" fmla="*/ 6856285 h 6856413"/>
              <a:gd name="connsiteX11" fmla="*/ 12192000 w 12192000"/>
              <a:gd name="connsiteY11" fmla="*/ 6856413 h 6856413"/>
              <a:gd name="connsiteX12" fmla="*/ 0 w 12192000"/>
              <a:gd name="connsiteY12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6413">
                <a:moveTo>
                  <a:pt x="0" y="0"/>
                </a:moveTo>
                <a:lnTo>
                  <a:pt x="12192000" y="0"/>
                </a:lnTo>
                <a:cubicBezTo>
                  <a:pt x="11756499" y="410107"/>
                  <a:pt x="11067062" y="1182074"/>
                  <a:pt x="10389051" y="1211277"/>
                </a:cubicBezTo>
                <a:cubicBezTo>
                  <a:pt x="9774526" y="1236671"/>
                  <a:pt x="9422823" y="1352212"/>
                  <a:pt x="8989862" y="2114021"/>
                </a:cubicBezTo>
                <a:cubicBezTo>
                  <a:pt x="8786713" y="2479690"/>
                  <a:pt x="8526428" y="2635861"/>
                  <a:pt x="8156950" y="2604119"/>
                </a:cubicBezTo>
                <a:cubicBezTo>
                  <a:pt x="7787473" y="2572377"/>
                  <a:pt x="7282139" y="2244799"/>
                  <a:pt x="6214336" y="2244799"/>
                </a:cubicBezTo>
                <a:cubicBezTo>
                  <a:pt x="5549023" y="2244799"/>
                  <a:pt x="4944654" y="2421284"/>
                  <a:pt x="3733377" y="3514481"/>
                </a:cubicBezTo>
                <a:cubicBezTo>
                  <a:pt x="3252167" y="3948712"/>
                  <a:pt x="2717631" y="4099805"/>
                  <a:pt x="2209758" y="4099805"/>
                </a:cubicBezTo>
                <a:cubicBezTo>
                  <a:pt x="1063235" y="4099805"/>
                  <a:pt x="1780" y="3284669"/>
                  <a:pt x="1780" y="3284669"/>
                </a:cubicBezTo>
                <a:lnTo>
                  <a:pt x="1780" y="6856285"/>
                </a:lnTo>
                <a:lnTo>
                  <a:pt x="12192000" y="6856285"/>
                </a:lnTo>
                <a:lnTo>
                  <a:pt x="12192000" y="6856413"/>
                </a:lnTo>
                <a:lnTo>
                  <a:pt x="0" y="6856413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0" tIns="0" rIns="0" bIns="0" rtlCol="0">
            <a:noAutofit/>
          </a:bodyPr>
          <a:lstStyle/>
          <a:p>
            <a:endParaRPr lang="nb-NO" sz="1876"/>
          </a:p>
        </p:txBody>
      </p:sp>
      <p:pic>
        <p:nvPicPr>
          <p:cNvPr id="3" name="Bilde 5">
            <a:extLst>
              <a:ext uri="{FF2B5EF4-FFF2-40B4-BE49-F238E27FC236}">
                <a16:creationId xmlns:a16="http://schemas.microsoft.com/office/drawing/2014/main" id="{D9E9F07D-730C-4854-BB19-DCC2167D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51" y="-6526"/>
            <a:ext cx="2501848" cy="115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6">
            <a:extLst>
              <a:ext uri="{FF2B5EF4-FFF2-40B4-BE49-F238E27FC236}">
                <a16:creationId xmlns:a16="http://schemas.microsoft.com/office/drawing/2014/main" id="{E0417958-D3FB-4010-A9C8-5CE55E78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0" y="789802"/>
            <a:ext cx="6866083" cy="1006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94" tIns="47647" rIns="95294" bIns="47647" numCol="1" anchor="ctr" anchorCtr="0" compatLnSpc="1">
            <a:prstTxWarp prst="textNoShape">
              <a:avLst/>
            </a:prstTxWarp>
            <a:spAutoFit/>
          </a:bodyPr>
          <a:lstStyle/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</a:rPr>
              <a:t>Onsdag 9. oktober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Kl. 11:45 – 12:15: Andakt på dagsenteret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</a:rPr>
              <a:t>Tirsdag 15. oktober: Tirsdagskafe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Kl. 17:00: servering av vafler og kaffe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Kl. 17:30: underholdning, 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«Melodi Magi» </a:t>
            </a:r>
            <a:r>
              <a:rPr lang="nb-NO" altLang="nb-NO" dirty="0">
                <a:latin typeface="Arial Rounded MT Bold" panose="020F0704030504030204" pitchFamily="34" charset="0"/>
              </a:rPr>
              <a:t>med Frøydis Grorud 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og Trond Akerø-Kleven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</a:rPr>
              <a:t>Tirsdag 22. oktober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Kl. 17:00 – 17:30: Skårer kirkes barnekor 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synger  i Oasen. Velkommen </a:t>
            </a:r>
            <a:r>
              <a:rPr lang="nb-NO" altLang="nb-NO" b="1" dirty="0">
                <a:latin typeface="Arial Rounded MT Bold" panose="020F0704030504030204" pitchFamily="34" charset="0"/>
                <a:ea typeface="+mj-ea" charset="0"/>
                <a:cs typeface="+mj-cs" charset="0"/>
                <a:sym typeface="Wingdings" panose="05000000000000000000" pitchFamily="2" charset="2"/>
              </a:rPr>
              <a:t></a:t>
            </a: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</a:rPr>
              <a:t>Onsdag 23. oktober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Kl. 11:45 – 12:15: Andakt på dagsenteret 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</a:rPr>
              <a:t>Torsdag 24. oktober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Kl. 11:30: Formiddagsdans i Oasen 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med musikkterapeutene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Enkel servering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b="1" dirty="0">
              <a:solidFill>
                <a:srgbClr val="805404"/>
              </a:solidFill>
              <a:latin typeface="Arial Rounded MT Bold" panose="020F070403050403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</a:rPr>
              <a:t>Tirsdag 29. oktober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Kl. 18:00 – 19:30: </a:t>
            </a:r>
            <a:r>
              <a:rPr lang="nb-NO" altLang="nb-NO" dirty="0" err="1">
                <a:latin typeface="Arial Rounded MT Bold" panose="020F0704030504030204" pitchFamily="34" charset="0"/>
              </a:rPr>
              <a:t>Lions</a:t>
            </a:r>
            <a:r>
              <a:rPr lang="nb-NO" altLang="nb-NO" dirty="0">
                <a:latin typeface="Arial Rounded MT Bold" panose="020F0704030504030204" pitchFamily="34" charset="0"/>
              </a:rPr>
              <a:t> inviterer beboere 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på Lørenskog sykehjem til pizza aften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i Oasen med underholdning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i="1" dirty="0">
              <a:latin typeface="Arial Rounded MT Bold" panose="020F070403050403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</a:rPr>
              <a:t>Onsdag 30. oktober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Fra kl. 11:30: </a:t>
            </a:r>
            <a:r>
              <a:rPr lang="nb-NO" altLang="nb-NO" dirty="0" err="1">
                <a:latin typeface="Arial Rounded MT Bold" panose="020F0704030504030204" pitchFamily="34" charset="0"/>
                <a:ea typeface="+mj-ea" charset="0"/>
                <a:cs typeface="+mj-cs" charset="0"/>
              </a:rPr>
              <a:t>Lollipop</a:t>
            </a: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 besøker alle avdelingene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latin typeface="Arial Rounded MT Bold" panose="020F0704030504030204" pitchFamily="34" charset="0"/>
              <a:ea typeface="+mj-ea" charset="0"/>
              <a:cs typeface="+mj-cs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latin typeface="Arial Rounded MT Bold" panose="020F0704030504030204" pitchFamily="34" charset="0"/>
              <a:ea typeface="+mj-ea" charset="0"/>
              <a:cs typeface="+mj-cs" charset="0"/>
            </a:endParaRPr>
          </a:p>
          <a:p>
            <a:pPr defTabSz="9599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  <a:ea typeface="+mj-ea" charset="0"/>
                <a:cs typeface="+mj-cs" charset="0"/>
              </a:rPr>
              <a:t>Musikkterapi med Liv og Marianne</a:t>
            </a:r>
            <a:endParaRPr lang="nb-NO" altLang="nb-NO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defTabSz="9599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Hver avdeling har musikkterapi to ganger i uken. </a:t>
            </a:r>
          </a:p>
          <a:p>
            <a:pPr defTabSz="9599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Se plakat på oppslagstavlen i avdelingen for mer informasjon 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b="1" dirty="0">
              <a:solidFill>
                <a:srgbClr val="805404"/>
              </a:solidFill>
              <a:latin typeface="Arial Rounded MT Bold" panose="020F070403050403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latin typeface="Arial Rounded MT Bold" panose="020F070403050403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FD86076-9680-B201-D557-7B36292B55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3" b="48909"/>
          <a:stretch/>
        </p:blipFill>
        <p:spPr bwMode="auto">
          <a:xfrm>
            <a:off x="5452910" y="4492737"/>
            <a:ext cx="1490673" cy="14858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Forhåndsvisning av bilde">
            <a:extLst>
              <a:ext uri="{FF2B5EF4-FFF2-40B4-BE49-F238E27FC236}">
                <a16:creationId xmlns:a16="http://schemas.microsoft.com/office/drawing/2014/main" id="{062F5E64-E9AF-CCA9-C69D-A3F04AF92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43" y="7684266"/>
            <a:ext cx="1260255" cy="202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FCF80F6-4231-5102-580F-5E0166CB24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0401">
            <a:off x="5745836" y="6143157"/>
            <a:ext cx="1260255" cy="1260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2407 Froydisog Trond">
            <a:extLst>
              <a:ext uri="{FF2B5EF4-FFF2-40B4-BE49-F238E27FC236}">
                <a16:creationId xmlns:a16="http://schemas.microsoft.com/office/drawing/2014/main" id="{A3E0B4EB-284A-8713-C800-125D289DE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03" y="1537300"/>
            <a:ext cx="2228795" cy="14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E0CE518-9ACA-014F-B656-37294E817E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19" y="3201140"/>
            <a:ext cx="1630244" cy="11876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2FFFAB6-6601-282F-685A-985FD2F53676}"/>
              </a:ext>
            </a:extLst>
          </p:cNvPr>
          <p:cNvSpPr txBox="1"/>
          <p:nvPr/>
        </p:nvSpPr>
        <p:spPr>
          <a:xfrm>
            <a:off x="5074119" y="4323889"/>
            <a:ext cx="1869464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Foto: </a:t>
            </a:r>
            <a:r>
              <a:rPr lang="nb-NO" sz="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Colourbox</a:t>
            </a:r>
            <a:endParaRPr lang="nb-NO" sz="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ED2F88C-7F5C-320D-972C-A0F7A61F0622}"/>
              </a:ext>
            </a:extLst>
          </p:cNvPr>
          <p:cNvSpPr txBox="1"/>
          <p:nvPr/>
        </p:nvSpPr>
        <p:spPr>
          <a:xfrm>
            <a:off x="5371851" y="5870715"/>
            <a:ext cx="1869464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Foto: </a:t>
            </a:r>
            <a:r>
              <a:rPr lang="nb-NO" sz="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Colourbox</a:t>
            </a:r>
            <a:endParaRPr lang="nb-NO" sz="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284ACF9-1A61-9DDC-8B30-E5786952ACA2}"/>
              </a:ext>
            </a:extLst>
          </p:cNvPr>
          <p:cNvSpPr txBox="1"/>
          <p:nvPr/>
        </p:nvSpPr>
        <p:spPr>
          <a:xfrm>
            <a:off x="5510598" y="7243387"/>
            <a:ext cx="1869464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Foto: </a:t>
            </a:r>
            <a:r>
              <a:rPr lang="nb-NO" sz="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Colourbox</a:t>
            </a:r>
            <a:endParaRPr lang="nb-NO" sz="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04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</TotalTime>
  <Words>318</Words>
  <Application>Microsoft Office PowerPoint</Application>
  <PresentationFormat>Egendefinert</PresentationFormat>
  <Paragraphs>70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Office-tema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Mette Kristin Hellemose</dc:creator>
  <cp:lastModifiedBy>Anja Louise Haugli Nyhus</cp:lastModifiedBy>
  <cp:revision>6</cp:revision>
  <cp:lastPrinted>2024-09-25T08:30:37Z</cp:lastPrinted>
  <dcterms:created xsi:type="dcterms:W3CDTF">2024-09-25T08:14:43Z</dcterms:created>
  <dcterms:modified xsi:type="dcterms:W3CDTF">2024-09-27T07:21:50Z</dcterms:modified>
</cp:coreProperties>
</file>