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4"/>
    <p:sldMasterId id="2147483745" r:id="rId5"/>
  </p:sldMasterIdLst>
  <p:notesMasterIdLst>
    <p:notesMasterId r:id="rId7"/>
  </p:notesMasterIdLst>
  <p:handoutMasterIdLst>
    <p:handoutMasterId r:id="rId8"/>
  </p:handoutMasterIdLst>
  <p:sldIdLst>
    <p:sldId id="674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emastil 1 – uthev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iddels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Mørk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36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dato 2">
            <a:extLst>
              <a:ext uri="{FF2B5EF4-FFF2-40B4-BE49-F238E27FC236}">
                <a16:creationId xmlns:a16="http://schemas.microsoft.com/office/drawing/2014/main" id="{2735F24E-B84D-4043-92C9-552E795632EA}"/>
              </a:ext>
            </a:extLst>
          </p:cNvPr>
          <p:cNvSpPr txBox="1">
            <a:spLocks/>
          </p:cNvSpPr>
          <p:nvPr/>
        </p:nvSpPr>
        <p:spPr>
          <a:xfrm>
            <a:off x="5573026" y="8685213"/>
            <a:ext cx="750773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nb-NO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C80E2A-43EE-48A4-B67F-8193AE3D9DB3}" type="datetimeFigureOut">
              <a:rPr lang="nb-NO" smtClean="0"/>
              <a:pPr/>
              <a:t>10.12.2020</a:t>
            </a:fld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6D6527A-ACD8-4394-982C-FCE7201269FF}"/>
              </a:ext>
            </a:extLst>
          </p:cNvPr>
          <p:cNvSpPr txBox="1">
            <a:spLocks/>
          </p:cNvSpPr>
          <p:nvPr/>
        </p:nvSpPr>
        <p:spPr>
          <a:xfrm>
            <a:off x="6304547" y="8672363"/>
            <a:ext cx="370573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nb-NO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E09715-9D98-4731-B351-5DBACFC65E8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topptekst 1">
            <a:extLst>
              <a:ext uri="{FF2B5EF4-FFF2-40B4-BE49-F238E27FC236}">
                <a16:creationId xmlns:a16="http://schemas.microsoft.com/office/drawing/2014/main" id="{198DEF44-5A30-447B-AFA9-530C49AE34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54794" y="246855"/>
            <a:ext cx="3693696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sz="1000" dirty="0"/>
          </a:p>
        </p:txBody>
      </p:sp>
      <p:sp>
        <p:nvSpPr>
          <p:cNvPr id="10" name="Plassholder for bunntekst 5">
            <a:extLst>
              <a:ext uri="{FF2B5EF4-FFF2-40B4-BE49-F238E27FC236}">
                <a16:creationId xmlns:a16="http://schemas.microsoft.com/office/drawing/2014/main" id="{DF1ADB9D-E6DF-4CE4-8F66-C01D764C1F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5011" y="8672362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27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685800" y="347328"/>
            <a:ext cx="3693696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573026" y="8685213"/>
            <a:ext cx="750773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C80E2A-43EE-48A4-B67F-8193AE3D9DB3}" type="datetimeFigureOut">
              <a:rPr lang="nb-NO" smtClean="0"/>
              <a:pPr/>
              <a:t>10.12.2020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06116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088743"/>
            <a:ext cx="5486400" cy="4342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606392" y="86948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6304547" y="8672363"/>
            <a:ext cx="370573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E09715-9D98-4731-B351-5DBACFC65E8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79693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28650" indent="-171450" algn="l" defTabSz="914400" rtl="0" eaLnBrk="1" latinLnBrk="0" hangingPunct="1">
      <a:buFont typeface="Wingdings 3" panose="05040102010807070707" pitchFamily="18" charset="2"/>
      <a:buChar char="}"/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85850" indent="-171450" algn="l" defTabSz="914400" rtl="0" eaLnBrk="1" latinLnBrk="0" hangingPunct="1">
      <a:buFont typeface="Wingdings 3" panose="05040102010807070707" pitchFamily="18" charset="2"/>
      <a:buChar char="}"/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sv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whit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tx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nb-NO" dirty="0"/>
          </a:p>
        </p:txBody>
      </p:sp>
      <p:sp>
        <p:nvSpPr>
          <p:cNvPr id="7" name="Likebent trekant 6">
            <a:extLst>
              <a:ext uri="{FF2B5EF4-FFF2-40B4-BE49-F238E27FC236}">
                <a16:creationId xmlns:a16="http://schemas.microsoft.com/office/drawing/2014/main" id="{0E0C6034-1E22-4CE0-ACB8-C247A9A8AAB9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B8465399-FD58-4418-8733-A769B8185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745" y="1596987"/>
            <a:ext cx="1545587" cy="327125"/>
          </a:xfrm>
          <a:prstGeom prst="rect">
            <a:avLst/>
          </a:prstGeom>
        </p:spPr>
      </p:pic>
      <p:sp>
        <p:nvSpPr>
          <p:cNvPr id="10" name="Plassholder for bilde 14">
            <a:extLst>
              <a:ext uri="{FF2B5EF4-FFF2-40B4-BE49-F238E27FC236}">
                <a16:creationId xmlns:a16="http://schemas.microsoft.com/office/drawing/2014/main" id="{5A97A380-7982-4352-871B-4518523BD10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195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black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31DACC88-950A-41FC-88CD-6264E95A37BC}"/>
              </a:ext>
            </a:extLst>
          </p:cNvPr>
          <p:cNvSpPr/>
          <p:nvPr userDrawn="1"/>
        </p:nvSpPr>
        <p:spPr>
          <a:xfrm>
            <a:off x="181224" y="183356"/>
            <a:ext cx="11829553" cy="2975479"/>
          </a:xfrm>
          <a:custGeom>
            <a:avLst/>
            <a:gdLst>
              <a:gd name="connsiteX0" fmla="*/ 0 w 11829553"/>
              <a:gd name="connsiteY0" fmla="*/ 0 h 2975479"/>
              <a:gd name="connsiteX1" fmla="*/ 11829553 w 11829553"/>
              <a:gd name="connsiteY1" fmla="*/ 0 h 2975479"/>
              <a:gd name="connsiteX2" fmla="*/ 11829553 w 11829553"/>
              <a:gd name="connsiteY2" fmla="*/ 2975479 h 2975479"/>
              <a:gd name="connsiteX3" fmla="*/ 0 w 11829553"/>
              <a:gd name="connsiteY3" fmla="*/ 2975479 h 2975479"/>
              <a:gd name="connsiteX4" fmla="*/ 0 w 11829553"/>
              <a:gd name="connsiteY4" fmla="*/ 2307460 h 2975479"/>
              <a:gd name="connsiteX5" fmla="*/ 256926 w 11829553"/>
              <a:gd name="connsiteY5" fmla="*/ 2053565 h 2975479"/>
              <a:gd name="connsiteX6" fmla="*/ 0 w 11829553"/>
              <a:gd name="connsiteY6" fmla="*/ 1799670 h 297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9553" h="2975479">
                <a:moveTo>
                  <a:pt x="0" y="0"/>
                </a:moveTo>
                <a:lnTo>
                  <a:pt x="11829553" y="0"/>
                </a:lnTo>
                <a:lnTo>
                  <a:pt x="11829553" y="2975479"/>
                </a:lnTo>
                <a:lnTo>
                  <a:pt x="0" y="2975479"/>
                </a:lnTo>
                <a:lnTo>
                  <a:pt x="0" y="2307460"/>
                </a:lnTo>
                <a:lnTo>
                  <a:pt x="256926" y="2053565"/>
                </a:lnTo>
                <a:lnTo>
                  <a:pt x="0" y="179967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F254195-119E-4844-842F-8E09F9579D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0" y="1596987"/>
            <a:ext cx="1550288" cy="327125"/>
          </a:xfrm>
          <a:prstGeom prst="rect">
            <a:avLst/>
          </a:prstGeom>
        </p:spPr>
      </p:pic>
      <p:sp>
        <p:nvSpPr>
          <p:cNvPr id="7" name="Plassholder for bilde 14">
            <a:extLst>
              <a:ext uri="{FF2B5EF4-FFF2-40B4-BE49-F238E27FC236}">
                <a16:creationId xmlns:a16="http://schemas.microsoft.com/office/drawing/2014/main" id="{31D6C92D-968F-40C1-A399-A247D30F505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804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whit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14">
            <a:extLst>
              <a:ext uri="{FF2B5EF4-FFF2-40B4-BE49-F238E27FC236}">
                <a16:creationId xmlns:a16="http://schemas.microsoft.com/office/drawing/2014/main" id="{BDF17E4B-0B46-4528-BAF4-B04AEA30A15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  <p:sp>
        <p:nvSpPr>
          <p:cNvPr id="9" name="Plassholder for tittel 1">
            <a:extLst>
              <a:ext uri="{FF2B5EF4-FFF2-40B4-BE49-F238E27FC236}">
                <a16:creationId xmlns:a16="http://schemas.microsoft.com/office/drawing/2014/main" id="{AAF0DE48-1739-45EA-BDBE-754C1A467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2940" y="2036672"/>
            <a:ext cx="5212080" cy="7325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12" name="Likebent trekant 6">
            <a:extLst>
              <a:ext uri="{FF2B5EF4-FFF2-40B4-BE49-F238E27FC236}">
                <a16:creationId xmlns:a16="http://schemas.microsoft.com/office/drawing/2014/main" id="{287CF398-4674-4056-931E-C6CE1C117C32}"/>
              </a:ext>
            </a:extLst>
          </p:cNvPr>
          <p:cNvSpPr/>
          <p:nvPr userDrawn="1"/>
        </p:nvSpPr>
        <p:spPr>
          <a:xfrm rot="5400000">
            <a:off x="65995" y="2122499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Grafikk 8">
            <a:extLst>
              <a:ext uri="{FF2B5EF4-FFF2-40B4-BE49-F238E27FC236}">
                <a16:creationId xmlns:a16="http://schemas.microsoft.com/office/drawing/2014/main" id="{5C0D1A4A-2749-4538-9C98-E4C5BFCEA0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7E9AE-9B4B-456A-8CB6-F9573CC865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938" y="3030538"/>
            <a:ext cx="5213350" cy="288289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36146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black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ihåndsform: figur 22">
            <a:extLst>
              <a:ext uri="{FF2B5EF4-FFF2-40B4-BE49-F238E27FC236}">
                <a16:creationId xmlns:a16="http://schemas.microsoft.com/office/drawing/2014/main" id="{07C2C32A-8674-46EB-A754-B3B8CC65A9AC}"/>
              </a:ext>
            </a:extLst>
          </p:cNvPr>
          <p:cNvSpPr/>
          <p:nvPr userDrawn="1"/>
        </p:nvSpPr>
        <p:spPr>
          <a:xfrm>
            <a:off x="181225" y="183356"/>
            <a:ext cx="5914776" cy="6485357"/>
          </a:xfrm>
          <a:custGeom>
            <a:avLst/>
            <a:gdLst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256925 w 5914776"/>
              <a:gd name="connsiteY5" fmla="*/ 2848903 h 6485357"/>
              <a:gd name="connsiteX6" fmla="*/ 0 w 5914776"/>
              <a:gd name="connsiteY6" fmla="*/ 2595009 h 6485357"/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0 w 5914776"/>
              <a:gd name="connsiteY5" fmla="*/ 2595009 h 6485357"/>
              <a:gd name="connsiteX6" fmla="*/ 0 w 5914776"/>
              <a:gd name="connsiteY6" fmla="*/ 0 h 648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4776" h="6485357">
                <a:moveTo>
                  <a:pt x="0" y="0"/>
                </a:moveTo>
                <a:lnTo>
                  <a:pt x="5914776" y="0"/>
                </a:lnTo>
                <a:lnTo>
                  <a:pt x="5914776" y="6485357"/>
                </a:lnTo>
                <a:lnTo>
                  <a:pt x="0" y="6485357"/>
                </a:lnTo>
                <a:lnTo>
                  <a:pt x="0" y="3102797"/>
                </a:lnTo>
                <a:lnTo>
                  <a:pt x="0" y="2595009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1"/>
            <a:ext cx="5113746" cy="87797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8ECA0E5-8336-409D-93FA-567CDF7B6C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5" y="1604034"/>
            <a:ext cx="1550288" cy="327125"/>
          </a:xfrm>
          <a:prstGeom prst="rect">
            <a:avLst/>
          </a:prstGeom>
        </p:spPr>
      </p:pic>
      <p:sp>
        <p:nvSpPr>
          <p:cNvPr id="9" name="Plassholder for bilde 14">
            <a:extLst>
              <a:ext uri="{FF2B5EF4-FFF2-40B4-BE49-F238E27FC236}">
                <a16:creationId xmlns:a16="http://schemas.microsoft.com/office/drawing/2014/main" id="{FA32DF0A-4CBF-4BAD-89A4-5D9E675D44C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  <p:sp>
        <p:nvSpPr>
          <p:cNvPr id="10" name="Likebent trekant 6">
            <a:extLst>
              <a:ext uri="{FF2B5EF4-FFF2-40B4-BE49-F238E27FC236}">
                <a16:creationId xmlns:a16="http://schemas.microsoft.com/office/drawing/2014/main" id="{3BAC3393-ECD1-4946-A747-2AE85D18B846}"/>
              </a:ext>
            </a:extLst>
          </p:cNvPr>
          <p:cNvSpPr/>
          <p:nvPr userDrawn="1"/>
        </p:nvSpPr>
        <p:spPr>
          <a:xfrm rot="5400000">
            <a:off x="54043" y="2122499"/>
            <a:ext cx="511264" cy="2592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7D12B-D19B-4E69-B64C-EEE7A254C4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2940" y="3019425"/>
            <a:ext cx="5133975" cy="2876550"/>
          </a:xfrm>
        </p:spPr>
        <p:txBody>
          <a:bodyPr/>
          <a:lstStyle>
            <a:lvl1pPr marL="288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1pPr>
            <a:lvl2pPr marL="576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2pPr>
            <a:lvl3pPr marL="864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94472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white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14">
            <a:extLst>
              <a:ext uri="{FF2B5EF4-FFF2-40B4-BE49-F238E27FC236}">
                <a16:creationId xmlns:a16="http://schemas.microsoft.com/office/drawing/2014/main" id="{004F1AB2-2EEE-4C9C-B7DA-F608CE22C64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  <p:sp>
        <p:nvSpPr>
          <p:cNvPr id="8" name="Plassholder for tittel 1">
            <a:extLst>
              <a:ext uri="{FF2B5EF4-FFF2-40B4-BE49-F238E27FC236}">
                <a16:creationId xmlns:a16="http://schemas.microsoft.com/office/drawing/2014/main" id="{A8930764-AA31-47E6-9458-FE45D416D5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2940" y="2036672"/>
            <a:ext cx="5212080" cy="7325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11" name="Likebent trekant 6">
            <a:extLst>
              <a:ext uri="{FF2B5EF4-FFF2-40B4-BE49-F238E27FC236}">
                <a16:creationId xmlns:a16="http://schemas.microsoft.com/office/drawing/2014/main" id="{1374F4E7-E02B-49F0-B85B-278BBBB021F6}"/>
              </a:ext>
            </a:extLst>
          </p:cNvPr>
          <p:cNvSpPr/>
          <p:nvPr userDrawn="1"/>
        </p:nvSpPr>
        <p:spPr>
          <a:xfrm rot="5400000">
            <a:off x="65995" y="2122499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Grafikk 8">
            <a:extLst>
              <a:ext uri="{FF2B5EF4-FFF2-40B4-BE49-F238E27FC236}">
                <a16:creationId xmlns:a16="http://schemas.microsoft.com/office/drawing/2014/main" id="{571FBE59-8B7D-40D7-A5F6-A7250A6BF1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EA87C-58CE-4CB0-986C-75BCBBACEF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938" y="3030538"/>
            <a:ext cx="5213350" cy="28829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83053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blac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ihåndsform: figur 22">
            <a:extLst>
              <a:ext uri="{FF2B5EF4-FFF2-40B4-BE49-F238E27FC236}">
                <a16:creationId xmlns:a16="http://schemas.microsoft.com/office/drawing/2014/main" id="{07C2C32A-8674-46EB-A754-B3B8CC65A9AC}"/>
              </a:ext>
            </a:extLst>
          </p:cNvPr>
          <p:cNvSpPr/>
          <p:nvPr userDrawn="1"/>
        </p:nvSpPr>
        <p:spPr>
          <a:xfrm>
            <a:off x="181225" y="183356"/>
            <a:ext cx="5914776" cy="6485357"/>
          </a:xfrm>
          <a:custGeom>
            <a:avLst/>
            <a:gdLst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256925 w 5914776"/>
              <a:gd name="connsiteY5" fmla="*/ 2848903 h 6485357"/>
              <a:gd name="connsiteX6" fmla="*/ 0 w 5914776"/>
              <a:gd name="connsiteY6" fmla="*/ 2595009 h 6485357"/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0 w 5914776"/>
              <a:gd name="connsiteY5" fmla="*/ 2595009 h 6485357"/>
              <a:gd name="connsiteX6" fmla="*/ 0 w 5914776"/>
              <a:gd name="connsiteY6" fmla="*/ 0 h 648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4776" h="6485357">
                <a:moveTo>
                  <a:pt x="0" y="0"/>
                </a:moveTo>
                <a:lnTo>
                  <a:pt x="5914776" y="0"/>
                </a:lnTo>
                <a:lnTo>
                  <a:pt x="5914776" y="6485357"/>
                </a:lnTo>
                <a:lnTo>
                  <a:pt x="0" y="6485357"/>
                </a:lnTo>
                <a:lnTo>
                  <a:pt x="0" y="3102797"/>
                </a:lnTo>
                <a:lnTo>
                  <a:pt x="0" y="2595009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lassholder for bilde 14">
            <a:extLst>
              <a:ext uri="{FF2B5EF4-FFF2-40B4-BE49-F238E27FC236}">
                <a16:creationId xmlns:a16="http://schemas.microsoft.com/office/drawing/2014/main" id="{EF7225EC-47D3-4C1B-881F-F0051518AFF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532BB57-E4E4-4BC3-87C9-981350BEAC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1"/>
            <a:ext cx="5113746" cy="87797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10" name="Bilde 7">
            <a:extLst>
              <a:ext uri="{FF2B5EF4-FFF2-40B4-BE49-F238E27FC236}">
                <a16:creationId xmlns:a16="http://schemas.microsoft.com/office/drawing/2014/main" id="{3B91918D-F8B1-4C31-B0AF-4AD7CFEDE1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5" y="1604034"/>
            <a:ext cx="1550288" cy="327125"/>
          </a:xfrm>
          <a:prstGeom prst="rect">
            <a:avLst/>
          </a:prstGeom>
        </p:spPr>
      </p:pic>
      <p:sp>
        <p:nvSpPr>
          <p:cNvPr id="11" name="Likebent trekant 6">
            <a:extLst>
              <a:ext uri="{FF2B5EF4-FFF2-40B4-BE49-F238E27FC236}">
                <a16:creationId xmlns:a16="http://schemas.microsoft.com/office/drawing/2014/main" id="{AF9BFFAA-3EE4-4CAA-876C-763466F7225B}"/>
              </a:ext>
            </a:extLst>
          </p:cNvPr>
          <p:cNvSpPr/>
          <p:nvPr userDrawn="1"/>
        </p:nvSpPr>
        <p:spPr>
          <a:xfrm rot="5400000">
            <a:off x="54043" y="2122499"/>
            <a:ext cx="511264" cy="2592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0BE1B8E-6891-4671-A6FE-EF7D2FF250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2940" y="3019425"/>
            <a:ext cx="5133975" cy="2876550"/>
          </a:xfrm>
        </p:spPr>
        <p:txBody>
          <a:bodyPr/>
          <a:lstStyle>
            <a:lvl1pPr marL="288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1pPr>
            <a:lvl2pPr marL="576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2pPr>
            <a:lvl3pPr marL="864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35705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white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14">
            <a:extLst>
              <a:ext uri="{FF2B5EF4-FFF2-40B4-BE49-F238E27FC236}">
                <a16:creationId xmlns:a16="http://schemas.microsoft.com/office/drawing/2014/main" id="{57E29980-F045-4F5E-A107-FF4AB118FC0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  <p:sp>
        <p:nvSpPr>
          <p:cNvPr id="9" name="Plassholder for tittel 1">
            <a:extLst>
              <a:ext uri="{FF2B5EF4-FFF2-40B4-BE49-F238E27FC236}">
                <a16:creationId xmlns:a16="http://schemas.microsoft.com/office/drawing/2014/main" id="{D7F611EF-85A2-4192-AE0C-E317CFCA32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2940" y="2036672"/>
            <a:ext cx="5212080" cy="7325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11" name="Likebent trekant 6">
            <a:extLst>
              <a:ext uri="{FF2B5EF4-FFF2-40B4-BE49-F238E27FC236}">
                <a16:creationId xmlns:a16="http://schemas.microsoft.com/office/drawing/2014/main" id="{B24289B3-508E-480D-892D-6E08D714F11E}"/>
              </a:ext>
            </a:extLst>
          </p:cNvPr>
          <p:cNvSpPr/>
          <p:nvPr userDrawn="1"/>
        </p:nvSpPr>
        <p:spPr>
          <a:xfrm rot="5400000">
            <a:off x="65995" y="2122499"/>
            <a:ext cx="511264" cy="25923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Grafikk 8">
            <a:extLst>
              <a:ext uri="{FF2B5EF4-FFF2-40B4-BE49-F238E27FC236}">
                <a16:creationId xmlns:a16="http://schemas.microsoft.com/office/drawing/2014/main" id="{4ACAB2F5-DB35-4E2B-81EC-BC5083155F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04B732-856A-4ACE-89BA-EE3201E169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938" y="3030539"/>
            <a:ext cx="5213350" cy="28829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47381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black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ihåndsform: figur 22">
            <a:extLst>
              <a:ext uri="{FF2B5EF4-FFF2-40B4-BE49-F238E27FC236}">
                <a16:creationId xmlns:a16="http://schemas.microsoft.com/office/drawing/2014/main" id="{07C2C32A-8674-46EB-A754-B3B8CC65A9AC}"/>
              </a:ext>
            </a:extLst>
          </p:cNvPr>
          <p:cNvSpPr/>
          <p:nvPr userDrawn="1"/>
        </p:nvSpPr>
        <p:spPr>
          <a:xfrm>
            <a:off x="181225" y="183356"/>
            <a:ext cx="5914776" cy="6485357"/>
          </a:xfrm>
          <a:custGeom>
            <a:avLst/>
            <a:gdLst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256925 w 5914776"/>
              <a:gd name="connsiteY5" fmla="*/ 2848903 h 6485357"/>
              <a:gd name="connsiteX6" fmla="*/ 0 w 5914776"/>
              <a:gd name="connsiteY6" fmla="*/ 2595009 h 6485357"/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0 w 5914776"/>
              <a:gd name="connsiteY5" fmla="*/ 2595009 h 6485357"/>
              <a:gd name="connsiteX6" fmla="*/ 0 w 5914776"/>
              <a:gd name="connsiteY6" fmla="*/ 0 h 648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4776" h="6485357">
                <a:moveTo>
                  <a:pt x="0" y="0"/>
                </a:moveTo>
                <a:lnTo>
                  <a:pt x="5914776" y="0"/>
                </a:lnTo>
                <a:lnTo>
                  <a:pt x="5914776" y="6485357"/>
                </a:lnTo>
                <a:lnTo>
                  <a:pt x="0" y="6485357"/>
                </a:lnTo>
                <a:lnTo>
                  <a:pt x="0" y="3102797"/>
                </a:lnTo>
                <a:lnTo>
                  <a:pt x="0" y="2595009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lassholder for bilde 14">
            <a:extLst>
              <a:ext uri="{FF2B5EF4-FFF2-40B4-BE49-F238E27FC236}">
                <a16:creationId xmlns:a16="http://schemas.microsoft.com/office/drawing/2014/main" id="{750DF9E4-BFA9-49EF-94F1-9B9EB3D23E2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4D07867F-A19C-43F2-8336-37D5FD82B1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1"/>
            <a:ext cx="5113746" cy="87797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10" name="Bilde 7">
            <a:extLst>
              <a:ext uri="{FF2B5EF4-FFF2-40B4-BE49-F238E27FC236}">
                <a16:creationId xmlns:a16="http://schemas.microsoft.com/office/drawing/2014/main" id="{A9864D3A-1D0B-4C4D-B971-F5B55A4047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5" y="1604034"/>
            <a:ext cx="1550288" cy="327125"/>
          </a:xfrm>
          <a:prstGeom prst="rect">
            <a:avLst/>
          </a:prstGeom>
        </p:spPr>
      </p:pic>
      <p:sp>
        <p:nvSpPr>
          <p:cNvPr id="11" name="Likebent trekant 6">
            <a:extLst>
              <a:ext uri="{FF2B5EF4-FFF2-40B4-BE49-F238E27FC236}">
                <a16:creationId xmlns:a16="http://schemas.microsoft.com/office/drawing/2014/main" id="{8AE186E2-6CC1-432C-A47F-295EC56C8431}"/>
              </a:ext>
            </a:extLst>
          </p:cNvPr>
          <p:cNvSpPr/>
          <p:nvPr userDrawn="1"/>
        </p:nvSpPr>
        <p:spPr>
          <a:xfrm rot="5400000">
            <a:off x="54043" y="2122499"/>
            <a:ext cx="511264" cy="2592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E1C9BBD-9768-41D9-B1F7-56E42C51FD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2940" y="3019425"/>
            <a:ext cx="5133975" cy="2876550"/>
          </a:xfrm>
        </p:spPr>
        <p:txBody>
          <a:bodyPr/>
          <a:lstStyle>
            <a:lvl1pPr marL="288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1pPr>
            <a:lvl2pPr marL="576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2pPr>
            <a:lvl3pPr marL="864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42203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whit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tx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subtitle</a:t>
            </a:r>
            <a:endParaRPr lang="nb-NO"/>
          </a:p>
        </p:txBody>
      </p:sp>
      <p:sp>
        <p:nvSpPr>
          <p:cNvPr id="7" name="Likebent trekant 6">
            <a:extLst>
              <a:ext uri="{FF2B5EF4-FFF2-40B4-BE49-F238E27FC236}">
                <a16:creationId xmlns:a16="http://schemas.microsoft.com/office/drawing/2014/main" id="{0E0C6034-1E22-4CE0-ACB8-C247A9A8AAB9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B8465399-FD58-4418-8733-A769B8185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745" y="1596987"/>
            <a:ext cx="1545587" cy="327125"/>
          </a:xfrm>
          <a:prstGeom prst="rect">
            <a:avLst/>
          </a:prstGeom>
        </p:spPr>
      </p:pic>
      <p:sp>
        <p:nvSpPr>
          <p:cNvPr id="10" name="Plassholder for bilde 14">
            <a:extLst>
              <a:ext uri="{FF2B5EF4-FFF2-40B4-BE49-F238E27FC236}">
                <a16:creationId xmlns:a16="http://schemas.microsoft.com/office/drawing/2014/main" id="{5A97A380-7982-4352-871B-4518523BD10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4497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black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31DACC88-950A-41FC-88CD-6264E95A37BC}"/>
              </a:ext>
            </a:extLst>
          </p:cNvPr>
          <p:cNvSpPr/>
          <p:nvPr userDrawn="1"/>
        </p:nvSpPr>
        <p:spPr>
          <a:xfrm>
            <a:off x="181224" y="183356"/>
            <a:ext cx="11829553" cy="2975479"/>
          </a:xfrm>
          <a:custGeom>
            <a:avLst/>
            <a:gdLst>
              <a:gd name="connsiteX0" fmla="*/ 0 w 11829553"/>
              <a:gd name="connsiteY0" fmla="*/ 0 h 2975479"/>
              <a:gd name="connsiteX1" fmla="*/ 11829553 w 11829553"/>
              <a:gd name="connsiteY1" fmla="*/ 0 h 2975479"/>
              <a:gd name="connsiteX2" fmla="*/ 11829553 w 11829553"/>
              <a:gd name="connsiteY2" fmla="*/ 2975479 h 2975479"/>
              <a:gd name="connsiteX3" fmla="*/ 0 w 11829553"/>
              <a:gd name="connsiteY3" fmla="*/ 2975479 h 2975479"/>
              <a:gd name="connsiteX4" fmla="*/ 0 w 11829553"/>
              <a:gd name="connsiteY4" fmla="*/ 2307460 h 2975479"/>
              <a:gd name="connsiteX5" fmla="*/ 256926 w 11829553"/>
              <a:gd name="connsiteY5" fmla="*/ 2053565 h 2975479"/>
              <a:gd name="connsiteX6" fmla="*/ 0 w 11829553"/>
              <a:gd name="connsiteY6" fmla="*/ 1799670 h 297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9553" h="2975479">
                <a:moveTo>
                  <a:pt x="0" y="0"/>
                </a:moveTo>
                <a:lnTo>
                  <a:pt x="11829553" y="0"/>
                </a:lnTo>
                <a:lnTo>
                  <a:pt x="11829553" y="2975479"/>
                </a:lnTo>
                <a:lnTo>
                  <a:pt x="0" y="2975479"/>
                </a:lnTo>
                <a:lnTo>
                  <a:pt x="0" y="2307460"/>
                </a:lnTo>
                <a:lnTo>
                  <a:pt x="256926" y="2053565"/>
                </a:lnTo>
                <a:lnTo>
                  <a:pt x="0" y="179967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subtitle</a:t>
            </a:r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F254195-119E-4844-842F-8E09F9579D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0" y="1596987"/>
            <a:ext cx="1550288" cy="327125"/>
          </a:xfrm>
          <a:prstGeom prst="rect">
            <a:avLst/>
          </a:prstGeom>
        </p:spPr>
      </p:pic>
      <p:sp>
        <p:nvSpPr>
          <p:cNvPr id="8" name="Plassholder for bilde 14">
            <a:extLst>
              <a:ext uri="{FF2B5EF4-FFF2-40B4-BE49-F238E27FC236}">
                <a16:creationId xmlns:a16="http://schemas.microsoft.com/office/drawing/2014/main" id="{EFA12328-F85A-49E1-8F7B-34EC0CFEB67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4849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vetical whit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3398409"/>
            <a:ext cx="5113746" cy="730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subtitle</a:t>
            </a:r>
            <a:endParaRPr lang="nb-NO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23A90D5-18D6-40FA-9553-24F367C8BA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2745" y="2032170"/>
            <a:ext cx="5112000" cy="129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nb-NO"/>
          </a:p>
        </p:txBody>
      </p:sp>
      <p:sp>
        <p:nvSpPr>
          <p:cNvPr id="9" name="Plassholder for bilde 14">
            <a:extLst>
              <a:ext uri="{FF2B5EF4-FFF2-40B4-BE49-F238E27FC236}">
                <a16:creationId xmlns:a16="http://schemas.microsoft.com/office/drawing/2014/main" id="{141276DC-DB58-4F90-A923-1661BF8184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13" name="Likebent trekant 6">
            <a:extLst>
              <a:ext uri="{FF2B5EF4-FFF2-40B4-BE49-F238E27FC236}">
                <a16:creationId xmlns:a16="http://schemas.microsoft.com/office/drawing/2014/main" id="{7AEE7618-7197-4950-B37F-041D7838AFF0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Grafikk 8">
            <a:extLst>
              <a:ext uri="{FF2B5EF4-FFF2-40B4-BE49-F238E27FC236}">
                <a16:creationId xmlns:a16="http://schemas.microsoft.com/office/drawing/2014/main" id="{5DFC1FF9-E006-4FB0-8231-11BF39CC84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745" y="1596987"/>
            <a:ext cx="1545587" cy="32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27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black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31DACC88-950A-41FC-88CD-6264E95A37BC}"/>
              </a:ext>
            </a:extLst>
          </p:cNvPr>
          <p:cNvSpPr/>
          <p:nvPr userDrawn="1"/>
        </p:nvSpPr>
        <p:spPr>
          <a:xfrm>
            <a:off x="181224" y="183356"/>
            <a:ext cx="11829553" cy="2975479"/>
          </a:xfrm>
          <a:custGeom>
            <a:avLst/>
            <a:gdLst>
              <a:gd name="connsiteX0" fmla="*/ 0 w 11829553"/>
              <a:gd name="connsiteY0" fmla="*/ 0 h 2975479"/>
              <a:gd name="connsiteX1" fmla="*/ 11829553 w 11829553"/>
              <a:gd name="connsiteY1" fmla="*/ 0 h 2975479"/>
              <a:gd name="connsiteX2" fmla="*/ 11829553 w 11829553"/>
              <a:gd name="connsiteY2" fmla="*/ 2975479 h 2975479"/>
              <a:gd name="connsiteX3" fmla="*/ 0 w 11829553"/>
              <a:gd name="connsiteY3" fmla="*/ 2975479 h 2975479"/>
              <a:gd name="connsiteX4" fmla="*/ 0 w 11829553"/>
              <a:gd name="connsiteY4" fmla="*/ 2307460 h 2975479"/>
              <a:gd name="connsiteX5" fmla="*/ 256926 w 11829553"/>
              <a:gd name="connsiteY5" fmla="*/ 2053565 h 2975479"/>
              <a:gd name="connsiteX6" fmla="*/ 0 w 11829553"/>
              <a:gd name="connsiteY6" fmla="*/ 1799670 h 297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9553" h="2975479">
                <a:moveTo>
                  <a:pt x="0" y="0"/>
                </a:moveTo>
                <a:lnTo>
                  <a:pt x="11829553" y="0"/>
                </a:lnTo>
                <a:lnTo>
                  <a:pt x="11829553" y="2975479"/>
                </a:lnTo>
                <a:lnTo>
                  <a:pt x="0" y="2975479"/>
                </a:lnTo>
                <a:lnTo>
                  <a:pt x="0" y="2307460"/>
                </a:lnTo>
                <a:lnTo>
                  <a:pt x="256926" y="2053565"/>
                </a:lnTo>
                <a:lnTo>
                  <a:pt x="0" y="179967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F254195-119E-4844-842F-8E09F9579D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0" y="1596987"/>
            <a:ext cx="1550288" cy="327125"/>
          </a:xfrm>
          <a:prstGeom prst="rect">
            <a:avLst/>
          </a:prstGeom>
        </p:spPr>
      </p:pic>
      <p:sp>
        <p:nvSpPr>
          <p:cNvPr id="8" name="Plassholder for bilde 14">
            <a:extLst>
              <a:ext uri="{FF2B5EF4-FFF2-40B4-BE49-F238E27FC236}">
                <a16:creationId xmlns:a16="http://schemas.microsoft.com/office/drawing/2014/main" id="{EFA12328-F85A-49E1-8F7B-34EC0CFEB67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8352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vertical black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ihåndsform: figur 22">
            <a:extLst>
              <a:ext uri="{FF2B5EF4-FFF2-40B4-BE49-F238E27FC236}">
                <a16:creationId xmlns:a16="http://schemas.microsoft.com/office/drawing/2014/main" id="{07C2C32A-8674-46EB-A754-B3B8CC65A9AC}"/>
              </a:ext>
            </a:extLst>
          </p:cNvPr>
          <p:cNvSpPr/>
          <p:nvPr userDrawn="1"/>
        </p:nvSpPr>
        <p:spPr>
          <a:xfrm>
            <a:off x="181225" y="183356"/>
            <a:ext cx="5914776" cy="6485357"/>
          </a:xfrm>
          <a:custGeom>
            <a:avLst/>
            <a:gdLst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256925 w 5914776"/>
              <a:gd name="connsiteY5" fmla="*/ 2848903 h 6485357"/>
              <a:gd name="connsiteX6" fmla="*/ 0 w 5914776"/>
              <a:gd name="connsiteY6" fmla="*/ 2595009 h 6485357"/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0 w 5914776"/>
              <a:gd name="connsiteY5" fmla="*/ 2595009 h 6485357"/>
              <a:gd name="connsiteX6" fmla="*/ 0 w 5914776"/>
              <a:gd name="connsiteY6" fmla="*/ 0 h 648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4776" h="6485357">
                <a:moveTo>
                  <a:pt x="0" y="0"/>
                </a:moveTo>
                <a:lnTo>
                  <a:pt x="5914776" y="0"/>
                </a:lnTo>
                <a:lnTo>
                  <a:pt x="5914776" y="6485357"/>
                </a:lnTo>
                <a:lnTo>
                  <a:pt x="0" y="6485357"/>
                </a:lnTo>
                <a:lnTo>
                  <a:pt x="0" y="3102797"/>
                </a:lnTo>
                <a:lnTo>
                  <a:pt x="0" y="2595009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68D5B-8172-4A6E-B6F9-426F2B60F5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2580" y="3693379"/>
            <a:ext cx="5111750" cy="720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66312-C8A4-4BA5-91C0-BB89FF7AB9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2939" y="2044117"/>
            <a:ext cx="5112000" cy="11279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8ECA0E5-8336-409D-93FA-567CDF7B6C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80" y="1587466"/>
            <a:ext cx="1550288" cy="327125"/>
          </a:xfrm>
          <a:prstGeom prst="rect">
            <a:avLst/>
          </a:prstGeom>
        </p:spPr>
      </p:pic>
      <p:sp>
        <p:nvSpPr>
          <p:cNvPr id="10" name="Plassholder for bilde 14">
            <a:extLst>
              <a:ext uri="{FF2B5EF4-FFF2-40B4-BE49-F238E27FC236}">
                <a16:creationId xmlns:a16="http://schemas.microsoft.com/office/drawing/2014/main" id="{32911424-4B37-4C91-BC0B-416595EBF32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11" name="Likebent trekant 6">
            <a:extLst>
              <a:ext uri="{FF2B5EF4-FFF2-40B4-BE49-F238E27FC236}">
                <a16:creationId xmlns:a16="http://schemas.microsoft.com/office/drawing/2014/main" id="{56C8A4E4-E4C5-4EB2-AE01-762E85421C9C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Likebent trekant 6">
            <a:extLst>
              <a:ext uri="{FF2B5EF4-FFF2-40B4-BE49-F238E27FC236}">
                <a16:creationId xmlns:a16="http://schemas.microsoft.com/office/drawing/2014/main" id="{2710069D-5A82-4439-AF3F-24BFFE5F250D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956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whit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tx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subtitle</a:t>
            </a:r>
            <a:endParaRPr lang="nb-NO"/>
          </a:p>
        </p:txBody>
      </p:sp>
      <p:sp>
        <p:nvSpPr>
          <p:cNvPr id="7" name="Likebent trekant 6">
            <a:extLst>
              <a:ext uri="{FF2B5EF4-FFF2-40B4-BE49-F238E27FC236}">
                <a16:creationId xmlns:a16="http://schemas.microsoft.com/office/drawing/2014/main" id="{0E0C6034-1E22-4CE0-ACB8-C247A9A8AAB9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B8465399-FD58-4418-8733-A769B8185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11" name="Plassholder for bilde 14">
            <a:extLst>
              <a:ext uri="{FF2B5EF4-FFF2-40B4-BE49-F238E27FC236}">
                <a16:creationId xmlns:a16="http://schemas.microsoft.com/office/drawing/2014/main" id="{0A598B1F-BEEA-409E-8FF4-8A1676CBFAD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4400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black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31DACC88-950A-41FC-88CD-6264E95A37BC}"/>
              </a:ext>
            </a:extLst>
          </p:cNvPr>
          <p:cNvSpPr/>
          <p:nvPr userDrawn="1"/>
        </p:nvSpPr>
        <p:spPr>
          <a:xfrm>
            <a:off x="181224" y="183356"/>
            <a:ext cx="11829553" cy="2975479"/>
          </a:xfrm>
          <a:custGeom>
            <a:avLst/>
            <a:gdLst>
              <a:gd name="connsiteX0" fmla="*/ 0 w 11829553"/>
              <a:gd name="connsiteY0" fmla="*/ 0 h 2975479"/>
              <a:gd name="connsiteX1" fmla="*/ 11829553 w 11829553"/>
              <a:gd name="connsiteY1" fmla="*/ 0 h 2975479"/>
              <a:gd name="connsiteX2" fmla="*/ 11829553 w 11829553"/>
              <a:gd name="connsiteY2" fmla="*/ 2975479 h 2975479"/>
              <a:gd name="connsiteX3" fmla="*/ 0 w 11829553"/>
              <a:gd name="connsiteY3" fmla="*/ 2975479 h 2975479"/>
              <a:gd name="connsiteX4" fmla="*/ 0 w 11829553"/>
              <a:gd name="connsiteY4" fmla="*/ 2307460 h 2975479"/>
              <a:gd name="connsiteX5" fmla="*/ 256926 w 11829553"/>
              <a:gd name="connsiteY5" fmla="*/ 2053565 h 2975479"/>
              <a:gd name="connsiteX6" fmla="*/ 0 w 11829553"/>
              <a:gd name="connsiteY6" fmla="*/ 1799670 h 297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9553" h="2975479">
                <a:moveTo>
                  <a:pt x="0" y="0"/>
                </a:moveTo>
                <a:lnTo>
                  <a:pt x="11829553" y="0"/>
                </a:lnTo>
                <a:lnTo>
                  <a:pt x="11829553" y="2975479"/>
                </a:lnTo>
                <a:lnTo>
                  <a:pt x="0" y="2975479"/>
                </a:lnTo>
                <a:lnTo>
                  <a:pt x="0" y="2307460"/>
                </a:lnTo>
                <a:lnTo>
                  <a:pt x="256926" y="2053565"/>
                </a:lnTo>
                <a:lnTo>
                  <a:pt x="0" y="179967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subtitle</a:t>
            </a:r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F254195-119E-4844-842F-8E09F9579D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0" y="1596987"/>
            <a:ext cx="1550288" cy="327125"/>
          </a:xfrm>
          <a:prstGeom prst="rect">
            <a:avLst/>
          </a:prstGeom>
        </p:spPr>
      </p:pic>
      <p:sp>
        <p:nvSpPr>
          <p:cNvPr id="7" name="Plassholder for bilde 14">
            <a:extLst>
              <a:ext uri="{FF2B5EF4-FFF2-40B4-BE49-F238E27FC236}">
                <a16:creationId xmlns:a16="http://schemas.microsoft.com/office/drawing/2014/main" id="{E05FC260-B2D9-4B82-835E-8688EE99223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364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 slide - horizontal white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tx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subtitle</a:t>
            </a:r>
            <a:endParaRPr lang="nb-NO"/>
          </a:p>
        </p:txBody>
      </p:sp>
      <p:sp>
        <p:nvSpPr>
          <p:cNvPr id="7" name="Likebent trekant 6">
            <a:extLst>
              <a:ext uri="{FF2B5EF4-FFF2-40B4-BE49-F238E27FC236}">
                <a16:creationId xmlns:a16="http://schemas.microsoft.com/office/drawing/2014/main" id="{0E0C6034-1E22-4CE0-ACB8-C247A9A8AAB9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B8465399-FD58-4418-8733-A769B8185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10" name="Plassholder for bilde 14">
            <a:extLst>
              <a:ext uri="{FF2B5EF4-FFF2-40B4-BE49-F238E27FC236}">
                <a16:creationId xmlns:a16="http://schemas.microsoft.com/office/drawing/2014/main" id="{AB165270-2CF0-4BFD-B8EF-3FEB85F5021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66507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blac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31DACC88-950A-41FC-88CD-6264E95A37BC}"/>
              </a:ext>
            </a:extLst>
          </p:cNvPr>
          <p:cNvSpPr/>
          <p:nvPr userDrawn="1"/>
        </p:nvSpPr>
        <p:spPr>
          <a:xfrm>
            <a:off x="181224" y="183356"/>
            <a:ext cx="11829553" cy="2975479"/>
          </a:xfrm>
          <a:custGeom>
            <a:avLst/>
            <a:gdLst>
              <a:gd name="connsiteX0" fmla="*/ 0 w 11829553"/>
              <a:gd name="connsiteY0" fmla="*/ 0 h 2975479"/>
              <a:gd name="connsiteX1" fmla="*/ 11829553 w 11829553"/>
              <a:gd name="connsiteY1" fmla="*/ 0 h 2975479"/>
              <a:gd name="connsiteX2" fmla="*/ 11829553 w 11829553"/>
              <a:gd name="connsiteY2" fmla="*/ 2975479 h 2975479"/>
              <a:gd name="connsiteX3" fmla="*/ 0 w 11829553"/>
              <a:gd name="connsiteY3" fmla="*/ 2975479 h 2975479"/>
              <a:gd name="connsiteX4" fmla="*/ 0 w 11829553"/>
              <a:gd name="connsiteY4" fmla="*/ 2307460 h 2975479"/>
              <a:gd name="connsiteX5" fmla="*/ 256926 w 11829553"/>
              <a:gd name="connsiteY5" fmla="*/ 2053565 h 2975479"/>
              <a:gd name="connsiteX6" fmla="*/ 0 w 11829553"/>
              <a:gd name="connsiteY6" fmla="*/ 1799670 h 297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9553" h="2975479">
                <a:moveTo>
                  <a:pt x="0" y="0"/>
                </a:moveTo>
                <a:lnTo>
                  <a:pt x="11829553" y="0"/>
                </a:lnTo>
                <a:lnTo>
                  <a:pt x="11829553" y="2975479"/>
                </a:lnTo>
                <a:lnTo>
                  <a:pt x="0" y="2975479"/>
                </a:lnTo>
                <a:lnTo>
                  <a:pt x="0" y="2307460"/>
                </a:lnTo>
                <a:lnTo>
                  <a:pt x="256926" y="2053565"/>
                </a:lnTo>
                <a:lnTo>
                  <a:pt x="0" y="179967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subtitle</a:t>
            </a:r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F254195-119E-4844-842F-8E09F9579D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0" y="1596987"/>
            <a:ext cx="1550288" cy="327125"/>
          </a:xfrm>
          <a:prstGeom prst="rect">
            <a:avLst/>
          </a:prstGeom>
        </p:spPr>
      </p:pic>
      <p:sp>
        <p:nvSpPr>
          <p:cNvPr id="8" name="Plassholder for bilde 14">
            <a:extLst>
              <a:ext uri="{FF2B5EF4-FFF2-40B4-BE49-F238E27FC236}">
                <a16:creationId xmlns:a16="http://schemas.microsoft.com/office/drawing/2014/main" id="{31CBB770-A0C2-4BE2-BC88-C9ADDCA8A6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324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white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tx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subtitle</a:t>
            </a:r>
            <a:endParaRPr lang="nb-NO"/>
          </a:p>
        </p:txBody>
      </p:sp>
      <p:sp>
        <p:nvSpPr>
          <p:cNvPr id="7" name="Likebent trekant 6">
            <a:extLst>
              <a:ext uri="{FF2B5EF4-FFF2-40B4-BE49-F238E27FC236}">
                <a16:creationId xmlns:a16="http://schemas.microsoft.com/office/drawing/2014/main" id="{0E0C6034-1E22-4CE0-ACB8-C247A9A8AAB9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B8465399-FD58-4418-8733-A769B8185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10" name="Plassholder for bilde 14">
            <a:extLst>
              <a:ext uri="{FF2B5EF4-FFF2-40B4-BE49-F238E27FC236}">
                <a16:creationId xmlns:a16="http://schemas.microsoft.com/office/drawing/2014/main" id="{8CA57457-1B19-4465-84DA-A5BA4C4DFAC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9974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black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31DACC88-950A-41FC-88CD-6264E95A37BC}"/>
              </a:ext>
            </a:extLst>
          </p:cNvPr>
          <p:cNvSpPr/>
          <p:nvPr userDrawn="1"/>
        </p:nvSpPr>
        <p:spPr>
          <a:xfrm>
            <a:off x="181224" y="183356"/>
            <a:ext cx="11829553" cy="2975479"/>
          </a:xfrm>
          <a:custGeom>
            <a:avLst/>
            <a:gdLst>
              <a:gd name="connsiteX0" fmla="*/ 0 w 11829553"/>
              <a:gd name="connsiteY0" fmla="*/ 0 h 2975479"/>
              <a:gd name="connsiteX1" fmla="*/ 11829553 w 11829553"/>
              <a:gd name="connsiteY1" fmla="*/ 0 h 2975479"/>
              <a:gd name="connsiteX2" fmla="*/ 11829553 w 11829553"/>
              <a:gd name="connsiteY2" fmla="*/ 2975479 h 2975479"/>
              <a:gd name="connsiteX3" fmla="*/ 0 w 11829553"/>
              <a:gd name="connsiteY3" fmla="*/ 2975479 h 2975479"/>
              <a:gd name="connsiteX4" fmla="*/ 0 w 11829553"/>
              <a:gd name="connsiteY4" fmla="*/ 2307460 h 2975479"/>
              <a:gd name="connsiteX5" fmla="*/ 256926 w 11829553"/>
              <a:gd name="connsiteY5" fmla="*/ 2053565 h 2975479"/>
              <a:gd name="connsiteX6" fmla="*/ 0 w 11829553"/>
              <a:gd name="connsiteY6" fmla="*/ 1799670 h 297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9553" h="2975479">
                <a:moveTo>
                  <a:pt x="0" y="0"/>
                </a:moveTo>
                <a:lnTo>
                  <a:pt x="11829553" y="0"/>
                </a:lnTo>
                <a:lnTo>
                  <a:pt x="11829553" y="2975479"/>
                </a:lnTo>
                <a:lnTo>
                  <a:pt x="0" y="2975479"/>
                </a:lnTo>
                <a:lnTo>
                  <a:pt x="0" y="2307460"/>
                </a:lnTo>
                <a:lnTo>
                  <a:pt x="256926" y="2053565"/>
                </a:lnTo>
                <a:lnTo>
                  <a:pt x="0" y="179967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subtitle</a:t>
            </a:r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F254195-119E-4844-842F-8E09F9579D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0" y="1596987"/>
            <a:ext cx="1550288" cy="327125"/>
          </a:xfrm>
          <a:prstGeom prst="rect">
            <a:avLst/>
          </a:prstGeom>
        </p:spPr>
      </p:pic>
      <p:sp>
        <p:nvSpPr>
          <p:cNvPr id="7" name="Plassholder for bilde 14">
            <a:extLst>
              <a:ext uri="{FF2B5EF4-FFF2-40B4-BE49-F238E27FC236}">
                <a16:creationId xmlns:a16="http://schemas.microsoft.com/office/drawing/2014/main" id="{31D6C92D-968F-40C1-A399-A247D30F505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6513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whit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14">
            <a:extLst>
              <a:ext uri="{FF2B5EF4-FFF2-40B4-BE49-F238E27FC236}">
                <a16:creationId xmlns:a16="http://schemas.microsoft.com/office/drawing/2014/main" id="{BDF17E4B-0B46-4528-BAF4-B04AEA30A15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9" name="Plassholder for tittel 1">
            <a:extLst>
              <a:ext uri="{FF2B5EF4-FFF2-40B4-BE49-F238E27FC236}">
                <a16:creationId xmlns:a16="http://schemas.microsoft.com/office/drawing/2014/main" id="{AAF0DE48-1739-45EA-BDBE-754C1A467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2940" y="2036672"/>
            <a:ext cx="5212080" cy="7325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/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12" name="Likebent trekant 6">
            <a:extLst>
              <a:ext uri="{FF2B5EF4-FFF2-40B4-BE49-F238E27FC236}">
                <a16:creationId xmlns:a16="http://schemas.microsoft.com/office/drawing/2014/main" id="{287CF398-4674-4056-931E-C6CE1C117C32}"/>
              </a:ext>
            </a:extLst>
          </p:cNvPr>
          <p:cNvSpPr/>
          <p:nvPr userDrawn="1"/>
        </p:nvSpPr>
        <p:spPr>
          <a:xfrm rot="5400000">
            <a:off x="65995" y="2122499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Grafikk 8">
            <a:extLst>
              <a:ext uri="{FF2B5EF4-FFF2-40B4-BE49-F238E27FC236}">
                <a16:creationId xmlns:a16="http://schemas.microsoft.com/office/drawing/2014/main" id="{5C0D1A4A-2749-4538-9C98-E4C5BFCEA0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7E9AE-9B4B-456A-8CB6-F9573CC865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938" y="3030538"/>
            <a:ext cx="5213350" cy="2882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2967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black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ihåndsform: figur 22">
            <a:extLst>
              <a:ext uri="{FF2B5EF4-FFF2-40B4-BE49-F238E27FC236}">
                <a16:creationId xmlns:a16="http://schemas.microsoft.com/office/drawing/2014/main" id="{07C2C32A-8674-46EB-A754-B3B8CC65A9AC}"/>
              </a:ext>
            </a:extLst>
          </p:cNvPr>
          <p:cNvSpPr/>
          <p:nvPr userDrawn="1"/>
        </p:nvSpPr>
        <p:spPr>
          <a:xfrm>
            <a:off x="181225" y="183356"/>
            <a:ext cx="5914776" cy="6485357"/>
          </a:xfrm>
          <a:custGeom>
            <a:avLst/>
            <a:gdLst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256925 w 5914776"/>
              <a:gd name="connsiteY5" fmla="*/ 2848903 h 6485357"/>
              <a:gd name="connsiteX6" fmla="*/ 0 w 5914776"/>
              <a:gd name="connsiteY6" fmla="*/ 2595009 h 6485357"/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0 w 5914776"/>
              <a:gd name="connsiteY5" fmla="*/ 2595009 h 6485357"/>
              <a:gd name="connsiteX6" fmla="*/ 0 w 5914776"/>
              <a:gd name="connsiteY6" fmla="*/ 0 h 648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4776" h="6485357">
                <a:moveTo>
                  <a:pt x="0" y="0"/>
                </a:moveTo>
                <a:lnTo>
                  <a:pt x="5914776" y="0"/>
                </a:lnTo>
                <a:lnTo>
                  <a:pt x="5914776" y="6485357"/>
                </a:lnTo>
                <a:lnTo>
                  <a:pt x="0" y="6485357"/>
                </a:lnTo>
                <a:lnTo>
                  <a:pt x="0" y="3102797"/>
                </a:lnTo>
                <a:lnTo>
                  <a:pt x="0" y="2595009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1"/>
            <a:ext cx="5113746" cy="87797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8ECA0E5-8336-409D-93FA-567CDF7B6C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5" y="1604034"/>
            <a:ext cx="1550288" cy="327125"/>
          </a:xfrm>
          <a:prstGeom prst="rect">
            <a:avLst/>
          </a:prstGeom>
        </p:spPr>
      </p:pic>
      <p:sp>
        <p:nvSpPr>
          <p:cNvPr id="9" name="Plassholder for bilde 14">
            <a:extLst>
              <a:ext uri="{FF2B5EF4-FFF2-40B4-BE49-F238E27FC236}">
                <a16:creationId xmlns:a16="http://schemas.microsoft.com/office/drawing/2014/main" id="{FA32DF0A-4CBF-4BAD-89A4-5D9E675D44C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10" name="Likebent trekant 6">
            <a:extLst>
              <a:ext uri="{FF2B5EF4-FFF2-40B4-BE49-F238E27FC236}">
                <a16:creationId xmlns:a16="http://schemas.microsoft.com/office/drawing/2014/main" id="{3BAC3393-ECD1-4946-A747-2AE85D18B846}"/>
              </a:ext>
            </a:extLst>
          </p:cNvPr>
          <p:cNvSpPr/>
          <p:nvPr userDrawn="1"/>
        </p:nvSpPr>
        <p:spPr>
          <a:xfrm rot="5400000">
            <a:off x="54043" y="2122499"/>
            <a:ext cx="511264" cy="2592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7D12B-D19B-4E69-B64C-EEE7A254C4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2940" y="3019425"/>
            <a:ext cx="5133975" cy="2876550"/>
          </a:xfrm>
        </p:spPr>
        <p:txBody>
          <a:bodyPr/>
          <a:lstStyle>
            <a:lvl1pPr marL="288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1pPr>
            <a:lvl2pPr marL="576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2pPr>
            <a:lvl3pPr marL="864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58826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white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14">
            <a:extLst>
              <a:ext uri="{FF2B5EF4-FFF2-40B4-BE49-F238E27FC236}">
                <a16:creationId xmlns:a16="http://schemas.microsoft.com/office/drawing/2014/main" id="{004F1AB2-2EEE-4C9C-B7DA-F608CE22C64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8" name="Plassholder for tittel 1">
            <a:extLst>
              <a:ext uri="{FF2B5EF4-FFF2-40B4-BE49-F238E27FC236}">
                <a16:creationId xmlns:a16="http://schemas.microsoft.com/office/drawing/2014/main" id="{A8930764-AA31-47E6-9458-FE45D416D5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2940" y="2036672"/>
            <a:ext cx="5212080" cy="7325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/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11" name="Likebent trekant 6">
            <a:extLst>
              <a:ext uri="{FF2B5EF4-FFF2-40B4-BE49-F238E27FC236}">
                <a16:creationId xmlns:a16="http://schemas.microsoft.com/office/drawing/2014/main" id="{1374F4E7-E02B-49F0-B85B-278BBBB021F6}"/>
              </a:ext>
            </a:extLst>
          </p:cNvPr>
          <p:cNvSpPr/>
          <p:nvPr userDrawn="1"/>
        </p:nvSpPr>
        <p:spPr>
          <a:xfrm rot="5400000">
            <a:off x="65995" y="2122499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Grafikk 8">
            <a:extLst>
              <a:ext uri="{FF2B5EF4-FFF2-40B4-BE49-F238E27FC236}">
                <a16:creationId xmlns:a16="http://schemas.microsoft.com/office/drawing/2014/main" id="{571FBE59-8B7D-40D7-A5F6-A7250A6BF1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EA87C-58CE-4CB0-986C-75BCBBACEF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938" y="3030538"/>
            <a:ext cx="5213350" cy="2882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187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vetical whit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3398409"/>
            <a:ext cx="5113746" cy="730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nb-NO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23A90D5-18D6-40FA-9553-24F367C8BA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2745" y="2032170"/>
            <a:ext cx="5112000" cy="1296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nb-NO" dirty="0"/>
          </a:p>
        </p:txBody>
      </p:sp>
      <p:sp>
        <p:nvSpPr>
          <p:cNvPr id="9" name="Plassholder for bilde 14">
            <a:extLst>
              <a:ext uri="{FF2B5EF4-FFF2-40B4-BE49-F238E27FC236}">
                <a16:creationId xmlns:a16="http://schemas.microsoft.com/office/drawing/2014/main" id="{141276DC-DB58-4F90-A923-1661BF8184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  <p:sp>
        <p:nvSpPr>
          <p:cNvPr id="13" name="Likebent trekant 6">
            <a:extLst>
              <a:ext uri="{FF2B5EF4-FFF2-40B4-BE49-F238E27FC236}">
                <a16:creationId xmlns:a16="http://schemas.microsoft.com/office/drawing/2014/main" id="{7AEE7618-7197-4950-B37F-041D7838AFF0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Grafikk 8">
            <a:extLst>
              <a:ext uri="{FF2B5EF4-FFF2-40B4-BE49-F238E27FC236}">
                <a16:creationId xmlns:a16="http://schemas.microsoft.com/office/drawing/2014/main" id="{5DFC1FF9-E006-4FB0-8231-11BF39CC84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745" y="1596987"/>
            <a:ext cx="1545587" cy="32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24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9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blac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ihåndsform: figur 22">
            <a:extLst>
              <a:ext uri="{FF2B5EF4-FFF2-40B4-BE49-F238E27FC236}">
                <a16:creationId xmlns:a16="http://schemas.microsoft.com/office/drawing/2014/main" id="{07C2C32A-8674-46EB-A754-B3B8CC65A9AC}"/>
              </a:ext>
            </a:extLst>
          </p:cNvPr>
          <p:cNvSpPr/>
          <p:nvPr userDrawn="1"/>
        </p:nvSpPr>
        <p:spPr>
          <a:xfrm>
            <a:off x="181225" y="183356"/>
            <a:ext cx="5914776" cy="6485357"/>
          </a:xfrm>
          <a:custGeom>
            <a:avLst/>
            <a:gdLst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256925 w 5914776"/>
              <a:gd name="connsiteY5" fmla="*/ 2848903 h 6485357"/>
              <a:gd name="connsiteX6" fmla="*/ 0 w 5914776"/>
              <a:gd name="connsiteY6" fmla="*/ 2595009 h 6485357"/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0 w 5914776"/>
              <a:gd name="connsiteY5" fmla="*/ 2595009 h 6485357"/>
              <a:gd name="connsiteX6" fmla="*/ 0 w 5914776"/>
              <a:gd name="connsiteY6" fmla="*/ 0 h 648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4776" h="6485357">
                <a:moveTo>
                  <a:pt x="0" y="0"/>
                </a:moveTo>
                <a:lnTo>
                  <a:pt x="5914776" y="0"/>
                </a:lnTo>
                <a:lnTo>
                  <a:pt x="5914776" y="6485357"/>
                </a:lnTo>
                <a:lnTo>
                  <a:pt x="0" y="6485357"/>
                </a:lnTo>
                <a:lnTo>
                  <a:pt x="0" y="3102797"/>
                </a:lnTo>
                <a:lnTo>
                  <a:pt x="0" y="2595009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lassholder for bilde 14">
            <a:extLst>
              <a:ext uri="{FF2B5EF4-FFF2-40B4-BE49-F238E27FC236}">
                <a16:creationId xmlns:a16="http://schemas.microsoft.com/office/drawing/2014/main" id="{EF7225EC-47D3-4C1B-881F-F0051518AFF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532BB57-E4E4-4BC3-87C9-981350BEAC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1"/>
            <a:ext cx="5113746" cy="87797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pic>
        <p:nvPicPr>
          <p:cNvPr id="10" name="Bilde 7">
            <a:extLst>
              <a:ext uri="{FF2B5EF4-FFF2-40B4-BE49-F238E27FC236}">
                <a16:creationId xmlns:a16="http://schemas.microsoft.com/office/drawing/2014/main" id="{3B91918D-F8B1-4C31-B0AF-4AD7CFEDE1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5" y="1604034"/>
            <a:ext cx="1550288" cy="327125"/>
          </a:xfrm>
          <a:prstGeom prst="rect">
            <a:avLst/>
          </a:prstGeom>
        </p:spPr>
      </p:pic>
      <p:sp>
        <p:nvSpPr>
          <p:cNvPr id="11" name="Likebent trekant 6">
            <a:extLst>
              <a:ext uri="{FF2B5EF4-FFF2-40B4-BE49-F238E27FC236}">
                <a16:creationId xmlns:a16="http://schemas.microsoft.com/office/drawing/2014/main" id="{AF9BFFAA-3EE4-4CAA-876C-763466F7225B}"/>
              </a:ext>
            </a:extLst>
          </p:cNvPr>
          <p:cNvSpPr/>
          <p:nvPr userDrawn="1"/>
        </p:nvSpPr>
        <p:spPr>
          <a:xfrm rot="5400000">
            <a:off x="54043" y="2122499"/>
            <a:ext cx="511264" cy="2592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0BE1B8E-6891-4671-A6FE-EF7D2FF250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2940" y="3019425"/>
            <a:ext cx="5133975" cy="2876550"/>
          </a:xfrm>
        </p:spPr>
        <p:txBody>
          <a:bodyPr/>
          <a:lstStyle>
            <a:lvl1pPr marL="288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1pPr>
            <a:lvl2pPr marL="576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2pPr>
            <a:lvl3pPr marL="864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20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white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14">
            <a:extLst>
              <a:ext uri="{FF2B5EF4-FFF2-40B4-BE49-F238E27FC236}">
                <a16:creationId xmlns:a16="http://schemas.microsoft.com/office/drawing/2014/main" id="{57E29980-F045-4F5E-A107-FF4AB118FC0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9" name="Plassholder for tittel 1">
            <a:extLst>
              <a:ext uri="{FF2B5EF4-FFF2-40B4-BE49-F238E27FC236}">
                <a16:creationId xmlns:a16="http://schemas.microsoft.com/office/drawing/2014/main" id="{D7F611EF-85A2-4192-AE0C-E317CFCA32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2940" y="2036672"/>
            <a:ext cx="5212080" cy="7325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/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11" name="Likebent trekant 6">
            <a:extLst>
              <a:ext uri="{FF2B5EF4-FFF2-40B4-BE49-F238E27FC236}">
                <a16:creationId xmlns:a16="http://schemas.microsoft.com/office/drawing/2014/main" id="{B24289B3-508E-480D-892D-6E08D714F11E}"/>
              </a:ext>
            </a:extLst>
          </p:cNvPr>
          <p:cNvSpPr/>
          <p:nvPr userDrawn="1"/>
        </p:nvSpPr>
        <p:spPr>
          <a:xfrm rot="5400000">
            <a:off x="65995" y="2122499"/>
            <a:ext cx="511264" cy="25923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Grafikk 8">
            <a:extLst>
              <a:ext uri="{FF2B5EF4-FFF2-40B4-BE49-F238E27FC236}">
                <a16:creationId xmlns:a16="http://schemas.microsoft.com/office/drawing/2014/main" id="{4ACAB2F5-DB35-4E2B-81EC-BC5083155F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04B732-856A-4ACE-89BA-EE3201E169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938" y="3030539"/>
            <a:ext cx="5213350" cy="2882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4244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Section slide - vertical black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ihåndsform: figur 22">
            <a:extLst>
              <a:ext uri="{FF2B5EF4-FFF2-40B4-BE49-F238E27FC236}">
                <a16:creationId xmlns:a16="http://schemas.microsoft.com/office/drawing/2014/main" id="{07C2C32A-8674-46EB-A754-B3B8CC65A9AC}"/>
              </a:ext>
            </a:extLst>
          </p:cNvPr>
          <p:cNvSpPr/>
          <p:nvPr userDrawn="1"/>
        </p:nvSpPr>
        <p:spPr>
          <a:xfrm>
            <a:off x="181225" y="183356"/>
            <a:ext cx="5914776" cy="6485357"/>
          </a:xfrm>
          <a:custGeom>
            <a:avLst/>
            <a:gdLst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256925 w 5914776"/>
              <a:gd name="connsiteY5" fmla="*/ 2848903 h 6485357"/>
              <a:gd name="connsiteX6" fmla="*/ 0 w 5914776"/>
              <a:gd name="connsiteY6" fmla="*/ 2595009 h 6485357"/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0 w 5914776"/>
              <a:gd name="connsiteY5" fmla="*/ 2595009 h 6485357"/>
              <a:gd name="connsiteX6" fmla="*/ 0 w 5914776"/>
              <a:gd name="connsiteY6" fmla="*/ 0 h 648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4776" h="6485357">
                <a:moveTo>
                  <a:pt x="0" y="0"/>
                </a:moveTo>
                <a:lnTo>
                  <a:pt x="5914776" y="0"/>
                </a:lnTo>
                <a:lnTo>
                  <a:pt x="5914776" y="6485357"/>
                </a:lnTo>
                <a:lnTo>
                  <a:pt x="0" y="6485357"/>
                </a:lnTo>
                <a:lnTo>
                  <a:pt x="0" y="3102797"/>
                </a:lnTo>
                <a:lnTo>
                  <a:pt x="0" y="2595009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lassholder for bilde 14">
            <a:extLst>
              <a:ext uri="{FF2B5EF4-FFF2-40B4-BE49-F238E27FC236}">
                <a16:creationId xmlns:a16="http://schemas.microsoft.com/office/drawing/2014/main" id="{750DF9E4-BFA9-49EF-94F1-9B9EB3D23E2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button</a:t>
            </a:r>
            <a:r>
              <a:rPr lang="nb-NO"/>
              <a:t> to </a:t>
            </a:r>
            <a:r>
              <a:rPr lang="nb-NO" err="1"/>
              <a:t>change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4D07867F-A19C-43F2-8336-37D5FD82B1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1"/>
            <a:ext cx="5113746" cy="87797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pic>
        <p:nvPicPr>
          <p:cNvPr id="10" name="Bilde 7">
            <a:extLst>
              <a:ext uri="{FF2B5EF4-FFF2-40B4-BE49-F238E27FC236}">
                <a16:creationId xmlns:a16="http://schemas.microsoft.com/office/drawing/2014/main" id="{A9864D3A-1D0B-4C4D-B971-F5B55A4047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5" y="1604034"/>
            <a:ext cx="1550288" cy="327125"/>
          </a:xfrm>
          <a:prstGeom prst="rect">
            <a:avLst/>
          </a:prstGeom>
        </p:spPr>
      </p:pic>
      <p:sp>
        <p:nvSpPr>
          <p:cNvPr id="11" name="Likebent trekant 6">
            <a:extLst>
              <a:ext uri="{FF2B5EF4-FFF2-40B4-BE49-F238E27FC236}">
                <a16:creationId xmlns:a16="http://schemas.microsoft.com/office/drawing/2014/main" id="{8AE186E2-6CC1-432C-A47F-295EC56C8431}"/>
              </a:ext>
            </a:extLst>
          </p:cNvPr>
          <p:cNvSpPr/>
          <p:nvPr userDrawn="1"/>
        </p:nvSpPr>
        <p:spPr>
          <a:xfrm rot="5400000">
            <a:off x="54043" y="2122499"/>
            <a:ext cx="511264" cy="2592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E1C9BBD-9768-41D9-B1F7-56E42C51FD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2940" y="3019425"/>
            <a:ext cx="5133975" cy="2876550"/>
          </a:xfrm>
        </p:spPr>
        <p:txBody>
          <a:bodyPr/>
          <a:lstStyle>
            <a:lvl1pPr marL="288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1pPr>
            <a:lvl2pPr marL="576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2pPr>
            <a:lvl3pPr marL="864000" indent="-288000">
              <a:buClr>
                <a:schemeClr val="bg1"/>
              </a:buClr>
              <a:buFont typeface="Wingdings 3" panose="05040102010807070707" pitchFamily="18" charset="2"/>
              <a:buChar char="}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27000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723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vertical black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ihåndsform: figur 22">
            <a:extLst>
              <a:ext uri="{FF2B5EF4-FFF2-40B4-BE49-F238E27FC236}">
                <a16:creationId xmlns:a16="http://schemas.microsoft.com/office/drawing/2014/main" id="{07C2C32A-8674-46EB-A754-B3B8CC65A9AC}"/>
              </a:ext>
            </a:extLst>
          </p:cNvPr>
          <p:cNvSpPr/>
          <p:nvPr userDrawn="1"/>
        </p:nvSpPr>
        <p:spPr>
          <a:xfrm>
            <a:off x="181225" y="183356"/>
            <a:ext cx="5914776" cy="6485357"/>
          </a:xfrm>
          <a:custGeom>
            <a:avLst/>
            <a:gdLst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256925 w 5914776"/>
              <a:gd name="connsiteY5" fmla="*/ 2848903 h 6485357"/>
              <a:gd name="connsiteX6" fmla="*/ 0 w 5914776"/>
              <a:gd name="connsiteY6" fmla="*/ 2595009 h 6485357"/>
              <a:gd name="connsiteX0" fmla="*/ 0 w 5914776"/>
              <a:gd name="connsiteY0" fmla="*/ 0 h 6485357"/>
              <a:gd name="connsiteX1" fmla="*/ 5914776 w 5914776"/>
              <a:gd name="connsiteY1" fmla="*/ 0 h 6485357"/>
              <a:gd name="connsiteX2" fmla="*/ 5914776 w 5914776"/>
              <a:gd name="connsiteY2" fmla="*/ 6485357 h 6485357"/>
              <a:gd name="connsiteX3" fmla="*/ 0 w 5914776"/>
              <a:gd name="connsiteY3" fmla="*/ 6485357 h 6485357"/>
              <a:gd name="connsiteX4" fmla="*/ 0 w 5914776"/>
              <a:gd name="connsiteY4" fmla="*/ 3102797 h 6485357"/>
              <a:gd name="connsiteX5" fmla="*/ 0 w 5914776"/>
              <a:gd name="connsiteY5" fmla="*/ 2595009 h 6485357"/>
              <a:gd name="connsiteX6" fmla="*/ 0 w 5914776"/>
              <a:gd name="connsiteY6" fmla="*/ 0 h 648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4776" h="6485357">
                <a:moveTo>
                  <a:pt x="0" y="0"/>
                </a:moveTo>
                <a:lnTo>
                  <a:pt x="5914776" y="0"/>
                </a:lnTo>
                <a:lnTo>
                  <a:pt x="5914776" y="6485357"/>
                </a:lnTo>
                <a:lnTo>
                  <a:pt x="0" y="6485357"/>
                </a:lnTo>
                <a:lnTo>
                  <a:pt x="0" y="3102797"/>
                </a:lnTo>
                <a:lnTo>
                  <a:pt x="0" y="2595009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68D5B-8172-4A6E-B6F9-426F2B60F5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2580" y="3693379"/>
            <a:ext cx="5111750" cy="720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66312-C8A4-4BA5-91C0-BB89FF7AB9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2939" y="2044117"/>
            <a:ext cx="5112000" cy="11279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8ECA0E5-8336-409D-93FA-567CDF7B6C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80" y="1587466"/>
            <a:ext cx="1550288" cy="327125"/>
          </a:xfrm>
          <a:prstGeom prst="rect">
            <a:avLst/>
          </a:prstGeom>
        </p:spPr>
      </p:pic>
      <p:sp>
        <p:nvSpPr>
          <p:cNvPr id="10" name="Plassholder for bilde 14">
            <a:extLst>
              <a:ext uri="{FF2B5EF4-FFF2-40B4-BE49-F238E27FC236}">
                <a16:creationId xmlns:a16="http://schemas.microsoft.com/office/drawing/2014/main" id="{32911424-4B37-4C91-BC0B-416595EBF32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83357"/>
            <a:ext cx="5914777" cy="648535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  <p:sp>
        <p:nvSpPr>
          <p:cNvPr id="11" name="Likebent trekant 6">
            <a:extLst>
              <a:ext uri="{FF2B5EF4-FFF2-40B4-BE49-F238E27FC236}">
                <a16:creationId xmlns:a16="http://schemas.microsoft.com/office/drawing/2014/main" id="{56C8A4E4-E4C5-4EB2-AE01-762E85421C9C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Likebent trekant 6">
            <a:extLst>
              <a:ext uri="{FF2B5EF4-FFF2-40B4-BE49-F238E27FC236}">
                <a16:creationId xmlns:a16="http://schemas.microsoft.com/office/drawing/2014/main" id="{2710069D-5A82-4439-AF3F-24BFFE5F250D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70980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whit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tx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nb-NO" dirty="0"/>
          </a:p>
        </p:txBody>
      </p:sp>
      <p:sp>
        <p:nvSpPr>
          <p:cNvPr id="7" name="Likebent trekant 6">
            <a:extLst>
              <a:ext uri="{FF2B5EF4-FFF2-40B4-BE49-F238E27FC236}">
                <a16:creationId xmlns:a16="http://schemas.microsoft.com/office/drawing/2014/main" id="{0E0C6034-1E22-4CE0-ACB8-C247A9A8AAB9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B8465399-FD58-4418-8733-A769B8185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11" name="Plassholder for bilde 14">
            <a:extLst>
              <a:ext uri="{FF2B5EF4-FFF2-40B4-BE49-F238E27FC236}">
                <a16:creationId xmlns:a16="http://schemas.microsoft.com/office/drawing/2014/main" id="{0A598B1F-BEEA-409E-8FF4-8A1676CBFAD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973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black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31DACC88-950A-41FC-88CD-6264E95A37BC}"/>
              </a:ext>
            </a:extLst>
          </p:cNvPr>
          <p:cNvSpPr/>
          <p:nvPr userDrawn="1"/>
        </p:nvSpPr>
        <p:spPr>
          <a:xfrm>
            <a:off x="181224" y="183356"/>
            <a:ext cx="11829553" cy="2975479"/>
          </a:xfrm>
          <a:custGeom>
            <a:avLst/>
            <a:gdLst>
              <a:gd name="connsiteX0" fmla="*/ 0 w 11829553"/>
              <a:gd name="connsiteY0" fmla="*/ 0 h 2975479"/>
              <a:gd name="connsiteX1" fmla="*/ 11829553 w 11829553"/>
              <a:gd name="connsiteY1" fmla="*/ 0 h 2975479"/>
              <a:gd name="connsiteX2" fmla="*/ 11829553 w 11829553"/>
              <a:gd name="connsiteY2" fmla="*/ 2975479 h 2975479"/>
              <a:gd name="connsiteX3" fmla="*/ 0 w 11829553"/>
              <a:gd name="connsiteY3" fmla="*/ 2975479 h 2975479"/>
              <a:gd name="connsiteX4" fmla="*/ 0 w 11829553"/>
              <a:gd name="connsiteY4" fmla="*/ 2307460 h 2975479"/>
              <a:gd name="connsiteX5" fmla="*/ 256926 w 11829553"/>
              <a:gd name="connsiteY5" fmla="*/ 2053565 h 2975479"/>
              <a:gd name="connsiteX6" fmla="*/ 0 w 11829553"/>
              <a:gd name="connsiteY6" fmla="*/ 1799670 h 297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9553" h="2975479">
                <a:moveTo>
                  <a:pt x="0" y="0"/>
                </a:moveTo>
                <a:lnTo>
                  <a:pt x="11829553" y="0"/>
                </a:lnTo>
                <a:lnTo>
                  <a:pt x="11829553" y="2975479"/>
                </a:lnTo>
                <a:lnTo>
                  <a:pt x="0" y="2975479"/>
                </a:lnTo>
                <a:lnTo>
                  <a:pt x="0" y="2307460"/>
                </a:lnTo>
                <a:lnTo>
                  <a:pt x="256926" y="2053565"/>
                </a:lnTo>
                <a:lnTo>
                  <a:pt x="0" y="179967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F254195-119E-4844-842F-8E09F9579D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0" y="1596987"/>
            <a:ext cx="1550288" cy="327125"/>
          </a:xfrm>
          <a:prstGeom prst="rect">
            <a:avLst/>
          </a:prstGeom>
        </p:spPr>
      </p:pic>
      <p:sp>
        <p:nvSpPr>
          <p:cNvPr id="7" name="Plassholder for bilde 14">
            <a:extLst>
              <a:ext uri="{FF2B5EF4-FFF2-40B4-BE49-F238E27FC236}">
                <a16:creationId xmlns:a16="http://schemas.microsoft.com/office/drawing/2014/main" id="{E05FC260-B2D9-4B82-835E-8688EE99223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606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 slide - horizontal white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tx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nb-NO" dirty="0"/>
          </a:p>
        </p:txBody>
      </p:sp>
      <p:sp>
        <p:nvSpPr>
          <p:cNvPr id="7" name="Likebent trekant 6">
            <a:extLst>
              <a:ext uri="{FF2B5EF4-FFF2-40B4-BE49-F238E27FC236}">
                <a16:creationId xmlns:a16="http://schemas.microsoft.com/office/drawing/2014/main" id="{0E0C6034-1E22-4CE0-ACB8-C247A9A8AAB9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B8465399-FD58-4418-8733-A769B8185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10" name="Plassholder for bilde 14">
            <a:extLst>
              <a:ext uri="{FF2B5EF4-FFF2-40B4-BE49-F238E27FC236}">
                <a16:creationId xmlns:a16="http://schemas.microsoft.com/office/drawing/2014/main" id="{AB165270-2CF0-4BFD-B8EF-3FEB85F5021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241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blac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31DACC88-950A-41FC-88CD-6264E95A37BC}"/>
              </a:ext>
            </a:extLst>
          </p:cNvPr>
          <p:cNvSpPr/>
          <p:nvPr userDrawn="1"/>
        </p:nvSpPr>
        <p:spPr>
          <a:xfrm>
            <a:off x="181224" y="183356"/>
            <a:ext cx="11829553" cy="2975479"/>
          </a:xfrm>
          <a:custGeom>
            <a:avLst/>
            <a:gdLst>
              <a:gd name="connsiteX0" fmla="*/ 0 w 11829553"/>
              <a:gd name="connsiteY0" fmla="*/ 0 h 2975479"/>
              <a:gd name="connsiteX1" fmla="*/ 11829553 w 11829553"/>
              <a:gd name="connsiteY1" fmla="*/ 0 h 2975479"/>
              <a:gd name="connsiteX2" fmla="*/ 11829553 w 11829553"/>
              <a:gd name="connsiteY2" fmla="*/ 2975479 h 2975479"/>
              <a:gd name="connsiteX3" fmla="*/ 0 w 11829553"/>
              <a:gd name="connsiteY3" fmla="*/ 2975479 h 2975479"/>
              <a:gd name="connsiteX4" fmla="*/ 0 w 11829553"/>
              <a:gd name="connsiteY4" fmla="*/ 2307460 h 2975479"/>
              <a:gd name="connsiteX5" fmla="*/ 256926 w 11829553"/>
              <a:gd name="connsiteY5" fmla="*/ 2053565 h 2975479"/>
              <a:gd name="connsiteX6" fmla="*/ 0 w 11829553"/>
              <a:gd name="connsiteY6" fmla="*/ 1799670 h 297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9553" h="2975479">
                <a:moveTo>
                  <a:pt x="0" y="0"/>
                </a:moveTo>
                <a:lnTo>
                  <a:pt x="11829553" y="0"/>
                </a:lnTo>
                <a:lnTo>
                  <a:pt x="11829553" y="2975479"/>
                </a:lnTo>
                <a:lnTo>
                  <a:pt x="0" y="2975479"/>
                </a:lnTo>
                <a:lnTo>
                  <a:pt x="0" y="2307460"/>
                </a:lnTo>
                <a:lnTo>
                  <a:pt x="256926" y="2053565"/>
                </a:lnTo>
                <a:lnTo>
                  <a:pt x="0" y="179967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F254195-119E-4844-842F-8E09F9579D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0" y="1596987"/>
            <a:ext cx="1550288" cy="327125"/>
          </a:xfrm>
          <a:prstGeom prst="rect">
            <a:avLst/>
          </a:prstGeom>
        </p:spPr>
      </p:pic>
      <p:sp>
        <p:nvSpPr>
          <p:cNvPr id="8" name="Plassholder for bilde 14">
            <a:extLst>
              <a:ext uri="{FF2B5EF4-FFF2-40B4-BE49-F238E27FC236}">
                <a16:creationId xmlns:a16="http://schemas.microsoft.com/office/drawing/2014/main" id="{31CBB770-A0C2-4BE2-BC88-C9ADDCA8A6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343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orizontal white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21819-DF88-453A-A7C4-4B708368D0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940" y="2036672"/>
            <a:ext cx="9144000" cy="4308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>
                <a:solidFill>
                  <a:schemeClr val="tx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EBD329-1B5E-4F87-AD3F-933769E686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940" y="2567254"/>
            <a:ext cx="9144000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nb-NO" dirty="0"/>
          </a:p>
        </p:txBody>
      </p:sp>
      <p:sp>
        <p:nvSpPr>
          <p:cNvPr id="7" name="Likebent trekant 6">
            <a:extLst>
              <a:ext uri="{FF2B5EF4-FFF2-40B4-BE49-F238E27FC236}">
                <a16:creationId xmlns:a16="http://schemas.microsoft.com/office/drawing/2014/main" id="{0E0C6034-1E22-4CE0-ACB8-C247A9A8AAB9}"/>
              </a:ext>
            </a:extLst>
          </p:cNvPr>
          <p:cNvSpPr/>
          <p:nvPr userDrawn="1"/>
        </p:nvSpPr>
        <p:spPr>
          <a:xfrm rot="5400000">
            <a:off x="54007" y="2109864"/>
            <a:ext cx="511264" cy="25923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B8465399-FD58-4418-8733-A769B8185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270" y="1596987"/>
            <a:ext cx="1545587" cy="327125"/>
          </a:xfrm>
          <a:prstGeom prst="rect">
            <a:avLst/>
          </a:prstGeom>
        </p:spPr>
      </p:pic>
      <p:sp>
        <p:nvSpPr>
          <p:cNvPr id="10" name="Plassholder for bilde 14">
            <a:extLst>
              <a:ext uri="{FF2B5EF4-FFF2-40B4-BE49-F238E27FC236}">
                <a16:creationId xmlns:a16="http://schemas.microsoft.com/office/drawing/2014/main" id="{8CA57457-1B19-4465-84DA-A5BA4C4DFAC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1224" y="3158835"/>
            <a:ext cx="11829553" cy="350987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tIns="360000">
            <a:normAutofit/>
          </a:bodyPr>
          <a:lstStyle>
            <a:lvl1pPr marL="0" indent="0" algn="ctr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button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068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8454C6E2-9A84-4437-BEAE-656ED18B46AC}"/>
              </a:ext>
            </a:extLst>
          </p:cNvPr>
          <p:cNvCxnSpPr/>
          <p:nvPr userDrawn="1"/>
        </p:nvCxnSpPr>
        <p:spPr>
          <a:xfrm>
            <a:off x="385967" y="6148576"/>
            <a:ext cx="11447445" cy="0"/>
          </a:xfrm>
          <a:prstGeom prst="line">
            <a:avLst/>
          </a:prstGeom>
          <a:ln w="127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kk 15">
            <a:extLst>
              <a:ext uri="{FF2B5EF4-FFF2-40B4-BE49-F238E27FC236}">
                <a16:creationId xmlns:a16="http://schemas.microsoft.com/office/drawing/2014/main" id="{EB41A049-5E45-4F93-B512-0B21EB34DC3B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634379" y="6314445"/>
            <a:ext cx="1217101" cy="257601"/>
          </a:xfrm>
          <a:prstGeom prst="rect">
            <a:avLst/>
          </a:prstGeom>
        </p:spPr>
      </p:pic>
      <p:sp>
        <p:nvSpPr>
          <p:cNvPr id="10" name="Plassholder for tittel 1">
            <a:extLst>
              <a:ext uri="{FF2B5EF4-FFF2-40B4-BE49-F238E27FC236}">
                <a16:creationId xmlns:a16="http://schemas.microsoft.com/office/drawing/2014/main" id="{CA63383A-D37A-40A3-B4DE-8CA7BB08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587550"/>
            <a:ext cx="11364948" cy="7325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2754D6E1-2FFD-41B9-B471-15D5973C0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4" y="1605516"/>
            <a:ext cx="11364949" cy="42915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485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3" r:id="rId2"/>
    <p:sldLayoutId id="2147483696" r:id="rId3"/>
    <p:sldLayoutId id="2147483694" r:id="rId4"/>
    <p:sldLayoutId id="2147483697" r:id="rId5"/>
    <p:sldLayoutId id="2147483699" r:id="rId6"/>
    <p:sldLayoutId id="2147483701" r:id="rId7"/>
    <p:sldLayoutId id="2147483703" r:id="rId8"/>
    <p:sldLayoutId id="2147483705" r:id="rId9"/>
    <p:sldLayoutId id="2147483707" r:id="rId10"/>
    <p:sldLayoutId id="2147483698" r:id="rId11"/>
    <p:sldLayoutId id="2147483700" r:id="rId12"/>
    <p:sldLayoutId id="2147483702" r:id="rId13"/>
    <p:sldLayoutId id="2147483704" r:id="rId14"/>
    <p:sldLayoutId id="2147483706" r:id="rId15"/>
    <p:sldLayoutId id="2147483708" r:id="rId16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800"/>
        </a:spcBef>
        <a:buSzPct val="100000"/>
        <a:buFontTx/>
        <a:buBlip>
          <a:blip r:embed="rId20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100000"/>
        </a:lnSpc>
        <a:spcBef>
          <a:spcPts val="800"/>
        </a:spcBef>
        <a:buSzPct val="100000"/>
        <a:buFontTx/>
        <a:buBlip>
          <a:blip r:embed="rId2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100000"/>
        </a:lnSpc>
        <a:spcBef>
          <a:spcPts val="800"/>
        </a:spcBef>
        <a:buSzPct val="100000"/>
        <a:buFontTx/>
        <a:buBlip>
          <a:blip r:embed="rId20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100000"/>
        </a:lnSpc>
        <a:spcBef>
          <a:spcPts val="800"/>
        </a:spcBef>
        <a:buSzPct val="100000"/>
        <a:buFontTx/>
        <a:buBlip>
          <a:blip r:embed="rId20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100000"/>
        </a:lnSpc>
        <a:spcBef>
          <a:spcPts val="800"/>
        </a:spcBef>
        <a:buSzPct val="100000"/>
        <a:buFontTx/>
        <a:buBlip>
          <a:blip r:embed="rId20"/>
        </a:buBlip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25" userDrawn="1">
          <p15:clr>
            <a:srgbClr val="F26B43"/>
          </p15:clr>
        </p15:guide>
        <p15:guide id="2" pos="9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8454C6E2-9A84-4437-BEAE-656ED18B46AC}"/>
              </a:ext>
            </a:extLst>
          </p:cNvPr>
          <p:cNvCxnSpPr/>
          <p:nvPr userDrawn="1"/>
        </p:nvCxnSpPr>
        <p:spPr>
          <a:xfrm>
            <a:off x="385967" y="6148576"/>
            <a:ext cx="11447445" cy="0"/>
          </a:xfrm>
          <a:prstGeom prst="line">
            <a:avLst/>
          </a:prstGeom>
          <a:ln w="127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kk 15">
            <a:extLst>
              <a:ext uri="{FF2B5EF4-FFF2-40B4-BE49-F238E27FC236}">
                <a16:creationId xmlns:a16="http://schemas.microsoft.com/office/drawing/2014/main" id="{EB41A049-5E45-4F93-B512-0B21EB34DC3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634379" y="6314445"/>
            <a:ext cx="1217101" cy="257601"/>
          </a:xfrm>
          <a:prstGeom prst="rect">
            <a:avLst/>
          </a:prstGeom>
        </p:spPr>
      </p:pic>
      <p:sp>
        <p:nvSpPr>
          <p:cNvPr id="10" name="Plassholder for tittel 1">
            <a:extLst>
              <a:ext uri="{FF2B5EF4-FFF2-40B4-BE49-F238E27FC236}">
                <a16:creationId xmlns:a16="http://schemas.microsoft.com/office/drawing/2014/main" id="{CA63383A-D37A-40A3-B4DE-8CA7BB08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587550"/>
            <a:ext cx="11364948" cy="7325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2754D6E1-2FFD-41B9-B471-15D5973C0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4" y="1605516"/>
            <a:ext cx="11364949" cy="42915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text</a:t>
            </a:r>
            <a:endParaRPr lang="nb-NO"/>
          </a:p>
          <a:p>
            <a:pPr lvl="1"/>
            <a:r>
              <a:rPr lang="nb-NO"/>
              <a:t>Second </a:t>
            </a:r>
            <a:r>
              <a:rPr lang="nb-NO" err="1"/>
              <a:t>level</a:t>
            </a:r>
            <a:endParaRPr lang="nb-NO"/>
          </a:p>
          <a:p>
            <a:pPr lvl="2"/>
            <a:r>
              <a:rPr lang="nb-NO"/>
              <a:t>Third </a:t>
            </a:r>
            <a:r>
              <a:rPr lang="nb-NO" err="1"/>
              <a:t>level</a:t>
            </a:r>
            <a:endParaRPr lang="nb-NO"/>
          </a:p>
          <a:p>
            <a:pPr lvl="3"/>
            <a:r>
              <a:rPr lang="nb-NO" err="1"/>
              <a:t>Fourth</a:t>
            </a:r>
            <a:r>
              <a:rPr lang="nb-NO"/>
              <a:t> </a:t>
            </a:r>
            <a:r>
              <a:rPr lang="nb-NO" err="1"/>
              <a:t>level</a:t>
            </a:r>
            <a:endParaRPr lang="nb-NO"/>
          </a:p>
          <a:p>
            <a:pPr lvl="4"/>
            <a:r>
              <a:rPr lang="nb-NO"/>
              <a:t>Fifth </a:t>
            </a:r>
            <a:r>
              <a:rPr lang="nb-NO" err="1"/>
              <a:t>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619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  <p:sldLayoutId id="2147483762" r:id="rId17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800"/>
        </a:spcBef>
        <a:buSzPct val="100000"/>
        <a:buFontTx/>
        <a:buBlip>
          <a:blip r:embed="rId21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100000"/>
        </a:lnSpc>
        <a:spcBef>
          <a:spcPts val="800"/>
        </a:spcBef>
        <a:buSzPct val="100000"/>
        <a:buFontTx/>
        <a:buBlip>
          <a:blip r:embed="rId21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100000"/>
        </a:lnSpc>
        <a:spcBef>
          <a:spcPts val="800"/>
        </a:spcBef>
        <a:buSzPct val="100000"/>
        <a:buFontTx/>
        <a:buBlip>
          <a:blip r:embed="rId21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100000"/>
        </a:lnSpc>
        <a:spcBef>
          <a:spcPts val="800"/>
        </a:spcBef>
        <a:buSzPct val="100000"/>
        <a:buFontTx/>
        <a:buBlip>
          <a:blip r:embed="rId21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100000"/>
        </a:lnSpc>
        <a:spcBef>
          <a:spcPts val="800"/>
        </a:spcBef>
        <a:buSzPct val="100000"/>
        <a:buFontTx/>
        <a:buBlip>
          <a:blip r:embed="rId21"/>
        </a:buBlip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25">
          <p15:clr>
            <a:srgbClr val="F26B43"/>
          </p15:clr>
        </p15:guide>
        <p15:guide id="2" pos="9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8E0F2AC-0EFD-4D7F-BE4E-DA1194E769B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1849551"/>
              </p:ext>
            </p:extLst>
          </p:nvPr>
        </p:nvGraphicFramePr>
        <p:xfrm>
          <a:off x="236740" y="740060"/>
          <a:ext cx="11633175" cy="56905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15569">
                  <a:extLst>
                    <a:ext uri="{9D8B030D-6E8A-4147-A177-3AD203B41FA5}">
                      <a16:colId xmlns:a16="http://schemas.microsoft.com/office/drawing/2014/main" val="15533750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054323927"/>
                    </a:ext>
                  </a:extLst>
                </a:gridCol>
                <a:gridCol w="2808092">
                  <a:extLst>
                    <a:ext uri="{9D8B030D-6E8A-4147-A177-3AD203B41FA5}">
                      <a16:colId xmlns:a16="http://schemas.microsoft.com/office/drawing/2014/main" val="3179562527"/>
                    </a:ext>
                  </a:extLst>
                </a:gridCol>
                <a:gridCol w="2883434">
                  <a:extLst>
                    <a:ext uri="{9D8B030D-6E8A-4147-A177-3AD203B41FA5}">
                      <a16:colId xmlns:a16="http://schemas.microsoft.com/office/drawing/2014/main" val="3942983512"/>
                    </a:ext>
                  </a:extLst>
                </a:gridCol>
              </a:tblGrid>
              <a:tr h="691827">
                <a:tc>
                  <a:txBody>
                    <a:bodyPr/>
                    <a:lstStyle/>
                    <a:p>
                      <a:r>
                        <a:rPr lang="nb-NO" dirty="0"/>
                        <a:t>17/9 </a:t>
                      </a:r>
                      <a:r>
                        <a:rPr lang="nb-NO" sz="1000" dirty="0"/>
                        <a:t>Tilgjengelig tidsrom 08:00 – 20:00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19/9 </a:t>
                      </a:r>
                      <a:r>
                        <a:rPr kumimoji="0" lang="nb-NO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Tilgjengelig tidsrom 08:00 – 20:00</a:t>
                      </a:r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24/9 </a:t>
                      </a:r>
                      <a:r>
                        <a:rPr kumimoji="0" lang="nb-NO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Tilgjengelig tidsrom 08:00 – 20:00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26/9 </a:t>
                      </a:r>
                      <a:r>
                        <a:rPr kumimoji="0" lang="nb-NO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Tilgjengelig tidsrom 08:00 – 20:00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760168"/>
                  </a:ext>
                </a:extLst>
              </a:tr>
              <a:tr h="4465817">
                <a:tc>
                  <a:txBody>
                    <a:bodyPr/>
                    <a:lstStyle/>
                    <a:p>
                      <a:r>
                        <a:rPr lang="nb-NO" sz="1100" b="1" dirty="0"/>
                        <a:t>08:00 – 10:00 Medvirkningsmøte</a:t>
                      </a:r>
                    </a:p>
                    <a:p>
                      <a:r>
                        <a:rPr lang="nb-NO" sz="1100" b="0" dirty="0"/>
                        <a:t>Utbyggere, eiere næringsbygg Skårersletta</a:t>
                      </a:r>
                    </a:p>
                    <a:p>
                      <a:r>
                        <a:rPr lang="nb-NO" sz="900" b="0" dirty="0"/>
                        <a:t>Lukket møte – spesielt inviterte (adresse-basert)</a:t>
                      </a:r>
                      <a:endParaRPr lang="nb-NO" sz="1100" b="0" dirty="0"/>
                    </a:p>
                    <a:p>
                      <a:r>
                        <a:rPr lang="nb-NO" sz="1100" b="0" dirty="0"/>
                        <a:t>Informasjon + innspill</a:t>
                      </a:r>
                    </a:p>
                    <a:p>
                      <a:r>
                        <a:rPr lang="nb-NO" sz="1100" b="0" dirty="0"/>
                        <a:t>Lørenskog hus, </a:t>
                      </a:r>
                      <a:r>
                        <a:rPr lang="nb-NO" sz="1100" b="0" dirty="0" err="1"/>
                        <a:t>Kunstsalen</a:t>
                      </a:r>
                      <a:endParaRPr lang="nb-NO" sz="1100" b="0" dirty="0"/>
                    </a:p>
                    <a:p>
                      <a:endParaRPr lang="nb-NO" sz="1100" b="1" dirty="0"/>
                    </a:p>
                    <a:p>
                      <a:endParaRPr lang="nb-NO" sz="800" b="0" dirty="0"/>
                    </a:p>
                    <a:p>
                      <a:r>
                        <a:rPr lang="nb-NO" sz="1100" b="1" dirty="0"/>
                        <a:t>10:30 – 17:00 Særmøter 1:1 </a:t>
                      </a:r>
                    </a:p>
                    <a:p>
                      <a:r>
                        <a:rPr lang="nb-NO" sz="800" b="0" dirty="0"/>
                        <a:t>Individuelle møter – forhåndsbooking</a:t>
                      </a:r>
                    </a:p>
                    <a:p>
                      <a:endParaRPr lang="nb-NO" sz="800" b="0" dirty="0"/>
                    </a:p>
                    <a:p>
                      <a:endParaRPr lang="nb-NO" sz="800" b="0" dirty="0"/>
                    </a:p>
                    <a:p>
                      <a:endParaRPr lang="nb-NO" sz="800" b="0" dirty="0"/>
                    </a:p>
                    <a:p>
                      <a:endParaRPr lang="nb-NO" sz="800" b="0" dirty="0"/>
                    </a:p>
                    <a:p>
                      <a:endParaRPr lang="nb-NO" sz="800" b="0" dirty="0"/>
                    </a:p>
                    <a:p>
                      <a:endParaRPr lang="nb-NO" sz="11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18:00 – 20:00 Nabolagsmøte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Lukket møte - Spesielt inviterte (adresse-basert)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Borettslag, sameier, private grunneiere og lag og foreninger langs Skårersletta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Informasjon + innspill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Kommunestyresalen</a:t>
                      </a:r>
                      <a:endParaRPr lang="nb-N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08:00 – 17:00 Særmøter 1:1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Individuelle møter - forhåndsbooking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Lukket møte - Møteplan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08:00 – 10:00 Frokostmøte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samarbeid med Lørenskog Næringsråd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Handel- og næringslivsaktører sentrum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Lukket møte – bransjespesifikk invitasjon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Vasshjulet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Informasjon + innspill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Særmøter 1:1 10:30 – 17:00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Individuelle møter - forhåndsbooking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Lukket møte - Møteplan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18:00  20:00 Åpent møte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«Et levende sentrum»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Åpent møte for alle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Informasjon + innspill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Lørenskog hus, Storstua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nb-N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08:00 – 12:00 Særmøter 1:1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Individuelle møter - forhåndsbooking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Lukket møte - Møteplan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14:00 18:00 Åpen kontordag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Åpent møte – offentlig annonsering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Informasjon +  dialog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Lørenskog hus, Veiviseren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88970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1B8C47E-64B2-455B-88E5-DF5A054D607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6740" y="264899"/>
            <a:ext cx="11364912" cy="733425"/>
          </a:xfrm>
        </p:spPr>
        <p:txBody>
          <a:bodyPr>
            <a:normAutofit/>
          </a:bodyPr>
          <a:lstStyle/>
          <a:p>
            <a:r>
              <a:rPr lang="nb-NO" sz="1800" dirty="0"/>
              <a:t>Medvirkningsaktiviteter – Uke 38-39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7EC1C0-306A-4C01-BD17-480CA5606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66" y="1877370"/>
            <a:ext cx="1423433" cy="7689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FB8FBA8-92B8-40FB-BCC4-7D97E67BF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7944" y="1945203"/>
            <a:ext cx="1426588" cy="7742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E57FA6A-2EEB-4F16-9184-AF0F1E71B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7818" y="3547320"/>
            <a:ext cx="1449213" cy="105960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30D44E2-CE6E-47EB-93F0-13FA445C1B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578" y="3247534"/>
            <a:ext cx="1532430" cy="829586"/>
          </a:xfrm>
          <a:prstGeom prst="rect">
            <a:avLst/>
          </a:prstGeom>
        </p:spPr>
      </p:pic>
      <p:sp>
        <p:nvSpPr>
          <p:cNvPr id="16" name="Arrow: Down 15">
            <a:extLst>
              <a:ext uri="{FF2B5EF4-FFF2-40B4-BE49-F238E27FC236}">
                <a16:creationId xmlns:a16="http://schemas.microsoft.com/office/drawing/2014/main" id="{7200405A-2D88-49B8-8720-0176177AA233}"/>
              </a:ext>
            </a:extLst>
          </p:cNvPr>
          <p:cNvSpPr/>
          <p:nvPr/>
        </p:nvSpPr>
        <p:spPr>
          <a:xfrm>
            <a:off x="2538629" y="3608194"/>
            <a:ext cx="298704" cy="3779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3CAEF65D-3EE8-4C6E-AFDE-D464DFCD89D6}"/>
              </a:ext>
            </a:extLst>
          </p:cNvPr>
          <p:cNvSpPr/>
          <p:nvPr/>
        </p:nvSpPr>
        <p:spPr>
          <a:xfrm>
            <a:off x="11400504" y="2588266"/>
            <a:ext cx="298704" cy="3779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C428443B-3AB9-463A-861B-62C99C8A8358}"/>
              </a:ext>
            </a:extLst>
          </p:cNvPr>
          <p:cNvSpPr/>
          <p:nvPr/>
        </p:nvSpPr>
        <p:spPr>
          <a:xfrm>
            <a:off x="8568327" y="4417945"/>
            <a:ext cx="298704" cy="3779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D66BB00-8D58-4687-B54A-2204A7429DC2}"/>
              </a:ext>
            </a:extLst>
          </p:cNvPr>
          <p:cNvSpPr/>
          <p:nvPr/>
        </p:nvSpPr>
        <p:spPr>
          <a:xfrm>
            <a:off x="5711971" y="2399290"/>
            <a:ext cx="298704" cy="3779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B9B472E1-28FB-4871-815A-E50408D3DF3C}"/>
              </a:ext>
            </a:extLst>
          </p:cNvPr>
          <p:cNvSpPr/>
          <p:nvPr/>
        </p:nvSpPr>
        <p:spPr>
          <a:xfrm rot="13713604">
            <a:off x="2887328" y="3297398"/>
            <a:ext cx="298704" cy="3779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895755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Chapter Slides">
  <a:themeElements>
    <a:clrScheme name="Egendefinert 11">
      <a:dk1>
        <a:sysClr val="windowText" lastClr="000000"/>
      </a:dk1>
      <a:lt1>
        <a:sysClr val="window" lastClr="FFFFFF"/>
      </a:lt1>
      <a:dk2>
        <a:srgbClr val="2A2A2A"/>
      </a:dk2>
      <a:lt2>
        <a:srgbClr val="EEECE1"/>
      </a:lt2>
      <a:accent1>
        <a:srgbClr val="2C5379"/>
      </a:accent1>
      <a:accent2>
        <a:srgbClr val="00ABBD"/>
      </a:accent2>
      <a:accent3>
        <a:srgbClr val="B5D334"/>
      </a:accent3>
      <a:accent4>
        <a:srgbClr val="E3D418"/>
      </a:accent4>
      <a:accent5>
        <a:srgbClr val="5E2580"/>
      </a:accent5>
      <a:accent6>
        <a:srgbClr val="000000"/>
      </a:accent6>
      <a:hlink>
        <a:srgbClr val="5E2580"/>
      </a:hlink>
      <a:folHlink>
        <a:srgbClr val="DC125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consult Presentation 16-9 original" id="{49482206-5791-41BA-BFFE-8EC0D7F55D78}" vid="{D889D250-4190-46D0-ACCA-9CB9D2A39504}"/>
    </a:ext>
  </a:extLst>
</a:theme>
</file>

<file path=ppt/theme/theme2.xml><?xml version="1.0" encoding="utf-8"?>
<a:theme xmlns:a="http://schemas.openxmlformats.org/drawingml/2006/main" name="1_Title/Chapter Slides">
  <a:themeElements>
    <a:clrScheme name="Egendefinert 11">
      <a:dk1>
        <a:sysClr val="windowText" lastClr="000000"/>
      </a:dk1>
      <a:lt1>
        <a:sysClr val="window" lastClr="FFFFFF"/>
      </a:lt1>
      <a:dk2>
        <a:srgbClr val="2A2A2A"/>
      </a:dk2>
      <a:lt2>
        <a:srgbClr val="EEECE1"/>
      </a:lt2>
      <a:accent1>
        <a:srgbClr val="2C5379"/>
      </a:accent1>
      <a:accent2>
        <a:srgbClr val="00ABBD"/>
      </a:accent2>
      <a:accent3>
        <a:srgbClr val="B5D334"/>
      </a:accent3>
      <a:accent4>
        <a:srgbClr val="E3D418"/>
      </a:accent4>
      <a:accent5>
        <a:srgbClr val="5E2580"/>
      </a:accent5>
      <a:accent6>
        <a:srgbClr val="000000"/>
      </a:accent6>
      <a:hlink>
        <a:srgbClr val="5E2580"/>
      </a:hlink>
      <a:folHlink>
        <a:srgbClr val="DC125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consult Presentation 16-9 original" id="{49482206-5791-41BA-BFFE-8EC0D7F55D78}" vid="{D889D250-4190-46D0-ACCA-9CB9D2A39504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adeecfd-dc01-4a13-8a15-ec31c2fdb447">
      <UserInfo>
        <DisplayName>Solveig Renestøl</DisplayName>
        <AccountId>52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9FC75F2FB21149BCFFBAEF739B4F34" ma:contentTypeVersion="12" ma:contentTypeDescription="Create a new document." ma:contentTypeScope="" ma:versionID="ba2c68a637d45b4d4290296e363c2602">
  <xsd:schema xmlns:xsd="http://www.w3.org/2001/XMLSchema" xmlns:xs="http://www.w3.org/2001/XMLSchema" xmlns:p="http://schemas.microsoft.com/office/2006/metadata/properties" xmlns:ns2="b7e9eb70-d4d9-49d3-b6b5-a111252db9dd" xmlns:ns3="4adeecfd-dc01-4a13-8a15-ec31c2fdb447" targetNamespace="http://schemas.microsoft.com/office/2006/metadata/properties" ma:root="true" ma:fieldsID="2c9ac6c44ccfa679ee3a26b657ca15ea" ns2:_="" ns3:_="">
    <xsd:import namespace="b7e9eb70-d4d9-49d3-b6b5-a111252db9dd"/>
    <xsd:import namespace="4adeecfd-dc01-4a13-8a15-ec31c2fdb4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9eb70-d4d9-49d3-b6b5-a111252db9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eecfd-dc01-4a13-8a15-ec31c2fdb44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6AF198-5E61-4BB9-8E7B-5D175EDE8E1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7e9eb70-d4d9-49d3-b6b5-a111252db9dd"/>
    <ds:schemaRef ds:uri="4adeecfd-dc01-4a13-8a15-ec31c2fdb44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3F61AD-C1AB-4C49-B76B-7AE96648DB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9565A6-E2AB-42A2-8E13-F49CDC6A2CF0}"/>
</file>

<file path=docProps/app.xml><?xml version="1.0" encoding="utf-8"?>
<Properties xmlns="http://schemas.openxmlformats.org/officeDocument/2006/extended-properties" xmlns:vt="http://schemas.openxmlformats.org/officeDocument/2006/docPropsVTypes">
  <Template>Norconsult Presentation 16-9</Template>
  <TotalTime>1236</TotalTime>
  <Words>192</Words>
  <Application>Microsoft Office PowerPoint</Application>
  <PresentationFormat>Widescreen</PresentationFormat>
  <Paragraphs>92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Wingdings 3</vt:lpstr>
      <vt:lpstr>Title/Chapter Slides</vt:lpstr>
      <vt:lpstr>1_Title/Chapter Slides</vt:lpstr>
      <vt:lpstr>Medvirkningsaktiviteter – Uke 38-39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Medvirkningsaktiviteter – Uke 38-39  (Se excel-ark for detaljer) Revidert 20.08</dc:title>
  <dc:creator>Eidsvig Anna</dc:creator>
  <cp:lastModifiedBy>Lillian Jahr Oterholt</cp:lastModifiedBy>
  <cp:revision>5</cp:revision>
  <cp:lastPrinted>2018-02-19T14:24:03Z</cp:lastPrinted>
  <dcterms:created xsi:type="dcterms:W3CDTF">2019-08-20T12:53:59Z</dcterms:created>
  <dcterms:modified xsi:type="dcterms:W3CDTF">2020-12-10T08:15:01Z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0x0101003B9FC75F2FB21149BCFFBAEF739B4F34</vt:lpwstr>
  </property>
  <property fmtid="{D5CDD505-2E9C-101B-9397-08002B2CF9AE}" pid="3" name="GtProjectPhase">
    <vt:lpwstr>14;#Forprosjekt, mot BP2|41c4d900-ec57-4779-a218-35e302b69e21</vt:lpwstr>
  </property>
  <property fmtid="{D5CDD505-2E9C-101B-9397-08002B2CF9AE}" pid="4" name="GtProjectType">
    <vt:lpwstr/>
  </property>
  <property fmtid="{D5CDD505-2E9C-101B-9397-08002B2CF9AE}" pid="5" name="GtProjectServiceArea">
    <vt:lpwstr>34;#Trafikk og samferdsel|6479faf1-3141-46ef-94d6-fc65e8f51448</vt:lpwstr>
  </property>
</Properties>
</file>