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306" r:id="rId5"/>
    <p:sldId id="1781" r:id="rId6"/>
    <p:sldId id="1796" r:id="rId7"/>
    <p:sldId id="1797" r:id="rId8"/>
    <p:sldId id="1798" r:id="rId9"/>
    <p:sldId id="1799" r:id="rId10"/>
    <p:sldId id="1800" r:id="rId11"/>
    <p:sldId id="1805" r:id="rId12"/>
    <p:sldId id="1801" r:id="rId13"/>
    <p:sldId id="1802" r:id="rId14"/>
    <p:sldId id="1803" r:id="rId15"/>
    <p:sldId id="303" r:id="rId16"/>
  </p:sldIdLst>
  <p:sldSz cx="12192000" cy="6858000"/>
  <p:notesSz cx="9942513" cy="6810375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836C00"/>
    <a:srgbClr val="5858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CF3E74-3936-443A-B0DF-94200DA730BC}" v="7" dt="2024-05-02T12:24:38.0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ys stil 3 – utheving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ys stil 1 – utheving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4395" autoAdjust="0"/>
  </p:normalViewPr>
  <p:slideViewPr>
    <p:cSldViewPr snapToGrid="0">
      <p:cViewPr varScale="1">
        <p:scale>
          <a:sx n="73" d="100"/>
          <a:sy n="73" d="100"/>
        </p:scale>
        <p:origin x="19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lian Jahr Oterholt" userId="1b1ef415-fc20-4906-8412-c8887bcecd92" providerId="ADAL" clId="{EFCF3E74-3936-443A-B0DF-94200DA730BC}"/>
    <pc:docChg chg="undo custSel addSld delSld modSld sldOrd">
      <pc:chgData name="Lillian Jahr Oterholt" userId="1b1ef415-fc20-4906-8412-c8887bcecd92" providerId="ADAL" clId="{EFCF3E74-3936-443A-B0DF-94200DA730BC}" dt="2024-05-06T12:54:25.254" v="452" actId="6549"/>
      <pc:docMkLst>
        <pc:docMk/>
      </pc:docMkLst>
      <pc:sldChg chg="add del modNotesTx">
        <pc:chgData name="Lillian Jahr Oterholt" userId="1b1ef415-fc20-4906-8412-c8887bcecd92" providerId="ADAL" clId="{EFCF3E74-3936-443A-B0DF-94200DA730BC}" dt="2024-05-06T12:54:25.254" v="452" actId="6549"/>
        <pc:sldMkLst>
          <pc:docMk/>
          <pc:sldMk cId="4058335429" sldId="303"/>
        </pc:sldMkLst>
      </pc:sldChg>
      <pc:sldChg chg="addSp delSp modSp mod modNotesTx">
        <pc:chgData name="Lillian Jahr Oterholt" userId="1b1ef415-fc20-4906-8412-c8887bcecd92" providerId="ADAL" clId="{EFCF3E74-3936-443A-B0DF-94200DA730BC}" dt="2024-05-02T12:21:01.453" v="160" actId="20577"/>
        <pc:sldMkLst>
          <pc:docMk/>
          <pc:sldMk cId="384292082" sldId="306"/>
        </pc:sldMkLst>
        <pc:spChg chg="add del mod">
          <ac:chgData name="Lillian Jahr Oterholt" userId="1b1ef415-fc20-4906-8412-c8887bcecd92" providerId="ADAL" clId="{EFCF3E74-3936-443A-B0DF-94200DA730BC}" dt="2024-05-02T07:45:12.645" v="1" actId="931"/>
          <ac:spMkLst>
            <pc:docMk/>
            <pc:sldMk cId="384292082" sldId="306"/>
            <ac:spMk id="3" creationId="{F50C693B-0201-148A-993D-CD9DBD8C27CF}"/>
          </ac:spMkLst>
        </pc:spChg>
        <pc:spChg chg="mod">
          <ac:chgData name="Lillian Jahr Oterholt" userId="1b1ef415-fc20-4906-8412-c8887bcecd92" providerId="ADAL" clId="{EFCF3E74-3936-443A-B0DF-94200DA730BC}" dt="2024-05-02T07:45:39.341" v="45" actId="20577"/>
          <ac:spMkLst>
            <pc:docMk/>
            <pc:sldMk cId="384292082" sldId="306"/>
            <ac:spMk id="4" creationId="{FF72F86C-8051-DB28-6857-68BC4E9CAEBF}"/>
          </ac:spMkLst>
        </pc:spChg>
        <pc:picChg chg="add mod modCrop">
          <ac:chgData name="Lillian Jahr Oterholt" userId="1b1ef415-fc20-4906-8412-c8887bcecd92" providerId="ADAL" clId="{EFCF3E74-3936-443A-B0DF-94200DA730BC}" dt="2024-05-02T07:45:19.764" v="2" actId="18131"/>
          <ac:picMkLst>
            <pc:docMk/>
            <pc:sldMk cId="384292082" sldId="306"/>
            <ac:picMk id="6" creationId="{E2FC649B-23FE-62C6-C488-EDACEB8F9B39}"/>
          </ac:picMkLst>
        </pc:picChg>
        <pc:picChg chg="del">
          <ac:chgData name="Lillian Jahr Oterholt" userId="1b1ef415-fc20-4906-8412-c8887bcecd92" providerId="ADAL" clId="{EFCF3E74-3936-443A-B0DF-94200DA730BC}" dt="2024-05-02T07:44:15.099" v="0" actId="478"/>
          <ac:picMkLst>
            <pc:docMk/>
            <pc:sldMk cId="384292082" sldId="306"/>
            <ac:picMk id="7" creationId="{FB2262CB-341D-F233-2477-19F307A1AECD}"/>
          </ac:picMkLst>
        </pc:picChg>
      </pc:sldChg>
      <pc:sldChg chg="del">
        <pc:chgData name="Lillian Jahr Oterholt" userId="1b1ef415-fc20-4906-8412-c8887bcecd92" providerId="ADAL" clId="{EFCF3E74-3936-443A-B0DF-94200DA730BC}" dt="2024-05-06T12:54:21.531" v="451" actId="47"/>
        <pc:sldMkLst>
          <pc:docMk/>
          <pc:sldMk cId="995920473" sldId="1141"/>
        </pc:sldMkLst>
      </pc:sldChg>
      <pc:sldChg chg="del">
        <pc:chgData name="Lillian Jahr Oterholt" userId="1b1ef415-fc20-4906-8412-c8887bcecd92" providerId="ADAL" clId="{EFCF3E74-3936-443A-B0DF-94200DA730BC}" dt="2024-05-06T12:54:16.872" v="449" actId="47"/>
        <pc:sldMkLst>
          <pc:docMk/>
          <pc:sldMk cId="1297058524" sldId="1766"/>
        </pc:sldMkLst>
      </pc:sldChg>
      <pc:sldChg chg="add del">
        <pc:chgData name="Lillian Jahr Oterholt" userId="1b1ef415-fc20-4906-8412-c8887bcecd92" providerId="ADAL" clId="{EFCF3E74-3936-443A-B0DF-94200DA730BC}" dt="2024-05-02T12:20:53.562" v="153" actId="47"/>
        <pc:sldMkLst>
          <pc:docMk/>
          <pc:sldMk cId="737776314" sldId="1771"/>
        </pc:sldMkLst>
      </pc:sldChg>
      <pc:sldChg chg="del">
        <pc:chgData name="Lillian Jahr Oterholt" userId="1b1ef415-fc20-4906-8412-c8887bcecd92" providerId="ADAL" clId="{EFCF3E74-3936-443A-B0DF-94200DA730BC}" dt="2024-05-02T12:20:53.562" v="153" actId="47"/>
        <pc:sldMkLst>
          <pc:docMk/>
          <pc:sldMk cId="2396531367" sldId="1776"/>
        </pc:sldMkLst>
      </pc:sldChg>
      <pc:sldChg chg="modSp mod modNotesTx">
        <pc:chgData name="Lillian Jahr Oterholt" userId="1b1ef415-fc20-4906-8412-c8887bcecd92" providerId="ADAL" clId="{EFCF3E74-3936-443A-B0DF-94200DA730BC}" dt="2024-05-06T12:53:42.859" v="444" actId="113"/>
        <pc:sldMkLst>
          <pc:docMk/>
          <pc:sldMk cId="3977519863" sldId="1781"/>
        </pc:sldMkLst>
        <pc:spChg chg="mod">
          <ac:chgData name="Lillian Jahr Oterholt" userId="1b1ef415-fc20-4906-8412-c8887bcecd92" providerId="ADAL" clId="{EFCF3E74-3936-443A-B0DF-94200DA730BC}" dt="2024-05-06T12:53:25.623" v="439" actId="207"/>
          <ac:spMkLst>
            <pc:docMk/>
            <pc:sldMk cId="3977519863" sldId="1781"/>
            <ac:spMk id="5" creationId="{F2E7983A-311E-EEB9-4E91-737AFF97BA36}"/>
          </ac:spMkLst>
        </pc:spChg>
        <pc:spChg chg="mod">
          <ac:chgData name="Lillian Jahr Oterholt" userId="1b1ef415-fc20-4906-8412-c8887bcecd92" providerId="ADAL" clId="{EFCF3E74-3936-443A-B0DF-94200DA730BC}" dt="2024-05-06T12:53:42.859" v="444" actId="113"/>
          <ac:spMkLst>
            <pc:docMk/>
            <pc:sldMk cId="3977519863" sldId="1781"/>
            <ac:spMk id="6" creationId="{14876685-E2D6-17CF-E008-37DDC7C059DF}"/>
          </ac:spMkLst>
        </pc:spChg>
        <pc:spChg chg="mod">
          <ac:chgData name="Lillian Jahr Oterholt" userId="1b1ef415-fc20-4906-8412-c8887bcecd92" providerId="ADAL" clId="{EFCF3E74-3936-443A-B0DF-94200DA730BC}" dt="2024-05-06T12:53:30.081" v="440" actId="207"/>
          <ac:spMkLst>
            <pc:docMk/>
            <pc:sldMk cId="3977519863" sldId="1781"/>
            <ac:spMk id="7" creationId="{C11FDAD1-1C51-090B-C20A-D1BDB34FE744}"/>
          </ac:spMkLst>
        </pc:spChg>
        <pc:spChg chg="mod">
          <ac:chgData name="Lillian Jahr Oterholt" userId="1b1ef415-fc20-4906-8412-c8887bcecd92" providerId="ADAL" clId="{EFCF3E74-3936-443A-B0DF-94200DA730BC}" dt="2024-05-06T12:53:33.213" v="442" actId="207"/>
          <ac:spMkLst>
            <pc:docMk/>
            <pc:sldMk cId="3977519863" sldId="1781"/>
            <ac:spMk id="8" creationId="{2DA239C1-A393-5E68-219E-E8CFFD09F65C}"/>
          </ac:spMkLst>
        </pc:spChg>
        <pc:cxnChg chg="mod">
          <ac:chgData name="Lillian Jahr Oterholt" userId="1b1ef415-fc20-4906-8412-c8887bcecd92" providerId="ADAL" clId="{EFCF3E74-3936-443A-B0DF-94200DA730BC}" dt="2024-05-06T12:53:00.380" v="437" actId="1076"/>
          <ac:cxnSpMkLst>
            <pc:docMk/>
            <pc:sldMk cId="3977519863" sldId="1781"/>
            <ac:cxnSpMk id="10" creationId="{E3D6AE7D-5BA6-7074-BFBE-B709848293DD}"/>
          </ac:cxnSpMkLst>
        </pc:cxnChg>
        <pc:cxnChg chg="mod">
          <ac:chgData name="Lillian Jahr Oterholt" userId="1b1ef415-fc20-4906-8412-c8887bcecd92" providerId="ADAL" clId="{EFCF3E74-3936-443A-B0DF-94200DA730BC}" dt="2024-05-06T12:53:00.380" v="437" actId="1076"/>
          <ac:cxnSpMkLst>
            <pc:docMk/>
            <pc:sldMk cId="3977519863" sldId="1781"/>
            <ac:cxnSpMk id="14" creationId="{7F5698A8-B605-1ED1-EE9F-E52B1329AAA9}"/>
          </ac:cxnSpMkLst>
        </pc:cxnChg>
        <pc:cxnChg chg="mod">
          <ac:chgData name="Lillian Jahr Oterholt" userId="1b1ef415-fc20-4906-8412-c8887bcecd92" providerId="ADAL" clId="{EFCF3E74-3936-443A-B0DF-94200DA730BC}" dt="2024-05-06T12:53:30.714" v="441" actId="1076"/>
          <ac:cxnSpMkLst>
            <pc:docMk/>
            <pc:sldMk cId="3977519863" sldId="1781"/>
            <ac:cxnSpMk id="16" creationId="{4D0D9474-41F4-10CF-B0FA-085F2064DD98}"/>
          </ac:cxnSpMkLst>
        </pc:cxnChg>
      </pc:sldChg>
      <pc:sldChg chg="del">
        <pc:chgData name="Lillian Jahr Oterholt" userId="1b1ef415-fc20-4906-8412-c8887bcecd92" providerId="ADAL" clId="{EFCF3E74-3936-443A-B0DF-94200DA730BC}" dt="2024-05-02T07:45:44.993" v="47" actId="47"/>
        <pc:sldMkLst>
          <pc:docMk/>
          <pc:sldMk cId="287470799" sldId="1794"/>
        </pc:sldMkLst>
      </pc:sldChg>
      <pc:sldChg chg="del">
        <pc:chgData name="Lillian Jahr Oterholt" userId="1b1ef415-fc20-4906-8412-c8887bcecd92" providerId="ADAL" clId="{EFCF3E74-3936-443A-B0DF-94200DA730BC}" dt="2024-05-06T12:54:18.323" v="450" actId="47"/>
        <pc:sldMkLst>
          <pc:docMk/>
          <pc:sldMk cId="2217908331" sldId="1795"/>
        </pc:sldMkLst>
      </pc:sldChg>
      <pc:sldChg chg="modSp mod modNotesTx">
        <pc:chgData name="Lillian Jahr Oterholt" userId="1b1ef415-fc20-4906-8412-c8887bcecd92" providerId="ADAL" clId="{EFCF3E74-3936-443A-B0DF-94200DA730BC}" dt="2024-05-06T12:53:54.915" v="445" actId="6549"/>
        <pc:sldMkLst>
          <pc:docMk/>
          <pc:sldMk cId="373858319" sldId="1796"/>
        </pc:sldMkLst>
        <pc:spChg chg="mod">
          <ac:chgData name="Lillian Jahr Oterholt" userId="1b1ef415-fc20-4906-8412-c8887bcecd92" providerId="ADAL" clId="{EFCF3E74-3936-443A-B0DF-94200DA730BC}" dt="2024-05-02T07:46:05.167" v="80" actId="20577"/>
          <ac:spMkLst>
            <pc:docMk/>
            <pc:sldMk cId="373858319" sldId="1796"/>
            <ac:spMk id="6" creationId="{6011814C-C758-4AFB-1E9F-F8E8F6FB0047}"/>
          </ac:spMkLst>
        </pc:spChg>
      </pc:sldChg>
      <pc:sldChg chg="modNotesTx">
        <pc:chgData name="Lillian Jahr Oterholt" userId="1b1ef415-fc20-4906-8412-c8887bcecd92" providerId="ADAL" clId="{EFCF3E74-3936-443A-B0DF-94200DA730BC}" dt="2024-05-06T12:54:05.231" v="446" actId="6549"/>
        <pc:sldMkLst>
          <pc:docMk/>
          <pc:sldMk cId="250218777" sldId="1802"/>
        </pc:sldMkLst>
      </pc:sldChg>
      <pc:sldChg chg="modSp mod">
        <pc:chgData name="Lillian Jahr Oterholt" userId="1b1ef415-fc20-4906-8412-c8887bcecd92" providerId="ADAL" clId="{EFCF3E74-3936-443A-B0DF-94200DA730BC}" dt="2024-05-02T12:22:14.319" v="206" actId="20577"/>
        <pc:sldMkLst>
          <pc:docMk/>
          <pc:sldMk cId="2914136157" sldId="1803"/>
        </pc:sldMkLst>
        <pc:spChg chg="mod">
          <ac:chgData name="Lillian Jahr Oterholt" userId="1b1ef415-fc20-4906-8412-c8887bcecd92" providerId="ADAL" clId="{EFCF3E74-3936-443A-B0DF-94200DA730BC}" dt="2024-05-02T12:22:14.319" v="206" actId="20577"/>
          <ac:spMkLst>
            <pc:docMk/>
            <pc:sldMk cId="2914136157" sldId="1803"/>
            <ac:spMk id="3" creationId="{37404BF0-FB5C-8959-8F4B-ED55300B002A}"/>
          </ac:spMkLst>
        </pc:spChg>
      </pc:sldChg>
      <pc:sldChg chg="del">
        <pc:chgData name="Lillian Jahr Oterholt" userId="1b1ef415-fc20-4906-8412-c8887bcecd92" providerId="ADAL" clId="{EFCF3E74-3936-443A-B0DF-94200DA730BC}" dt="2024-05-02T12:20:53.562" v="153" actId="47"/>
        <pc:sldMkLst>
          <pc:docMk/>
          <pc:sldMk cId="3973290509" sldId="1804"/>
        </pc:sldMkLst>
      </pc:sldChg>
      <pc:sldChg chg="addSp delSp modSp new mod ord">
        <pc:chgData name="Lillian Jahr Oterholt" userId="1b1ef415-fc20-4906-8412-c8887bcecd92" providerId="ADAL" clId="{EFCF3E74-3936-443A-B0DF-94200DA730BC}" dt="2024-05-02T12:27:02.027" v="435"/>
        <pc:sldMkLst>
          <pc:docMk/>
          <pc:sldMk cId="3576731894" sldId="1805"/>
        </pc:sldMkLst>
        <pc:spChg chg="mod">
          <ac:chgData name="Lillian Jahr Oterholt" userId="1b1ef415-fc20-4906-8412-c8887bcecd92" providerId="ADAL" clId="{EFCF3E74-3936-443A-B0DF-94200DA730BC}" dt="2024-05-02T12:26:42.870" v="433" actId="20577"/>
          <ac:spMkLst>
            <pc:docMk/>
            <pc:sldMk cId="3576731894" sldId="1805"/>
            <ac:spMk id="2" creationId="{A0B2BA82-EF33-9F45-E857-FF36C5FAC947}"/>
          </ac:spMkLst>
        </pc:spChg>
        <pc:spChg chg="del">
          <ac:chgData name="Lillian Jahr Oterholt" userId="1b1ef415-fc20-4906-8412-c8887bcecd92" providerId="ADAL" clId="{EFCF3E74-3936-443A-B0DF-94200DA730BC}" dt="2024-05-02T12:24:17.782" v="274"/>
          <ac:spMkLst>
            <pc:docMk/>
            <pc:sldMk cId="3576731894" sldId="1805"/>
            <ac:spMk id="3" creationId="{9131437B-BFD7-C3C9-308F-54EBF36F0389}"/>
          </ac:spMkLst>
        </pc:spChg>
        <pc:spChg chg="add mod">
          <ac:chgData name="Lillian Jahr Oterholt" userId="1b1ef415-fc20-4906-8412-c8887bcecd92" providerId="ADAL" clId="{EFCF3E74-3936-443A-B0DF-94200DA730BC}" dt="2024-05-02T12:26:36.737" v="426" actId="1076"/>
          <ac:spMkLst>
            <pc:docMk/>
            <pc:sldMk cId="3576731894" sldId="1805"/>
            <ac:spMk id="4" creationId="{8BBCDFC2-0213-8B71-E0E9-6A2D7ECC6067}"/>
          </ac:spMkLst>
        </pc:spChg>
        <pc:spChg chg="add del mod">
          <ac:chgData name="Lillian Jahr Oterholt" userId="1b1ef415-fc20-4906-8412-c8887bcecd92" providerId="ADAL" clId="{EFCF3E74-3936-443A-B0DF-94200DA730BC}" dt="2024-05-02T12:24:20.970" v="275" actId="478"/>
          <ac:spMkLst>
            <pc:docMk/>
            <pc:sldMk cId="3576731894" sldId="1805"/>
            <ac:spMk id="5" creationId="{5091AFE7-9B72-5A0F-B94D-E12CFD2861E2}"/>
          </ac:spMkLst>
        </pc:spChg>
        <pc:spChg chg="add del mod">
          <ac:chgData name="Lillian Jahr Oterholt" userId="1b1ef415-fc20-4906-8412-c8887bcecd92" providerId="ADAL" clId="{EFCF3E74-3936-443A-B0DF-94200DA730BC}" dt="2024-05-02T12:24:26.130" v="277"/>
          <ac:spMkLst>
            <pc:docMk/>
            <pc:sldMk cId="3576731894" sldId="1805"/>
            <ac:spMk id="7" creationId="{46DC86B1-B9B3-FA20-9213-D4D2C263E1A3}"/>
          </ac:spMkLst>
        </pc:spChg>
        <pc:spChg chg="add mod">
          <ac:chgData name="Lillian Jahr Oterholt" userId="1b1ef415-fc20-4906-8412-c8887bcecd92" providerId="ADAL" clId="{EFCF3E74-3936-443A-B0DF-94200DA730BC}" dt="2024-05-02T12:26:27.968" v="423" actId="1076"/>
          <ac:spMkLst>
            <pc:docMk/>
            <pc:sldMk cId="3576731894" sldId="1805"/>
            <ac:spMk id="8" creationId="{E036F36D-C068-1462-241C-75BC34B9A93A}"/>
          </ac:spMkLst>
        </pc:spChg>
        <pc:spChg chg="add del mod">
          <ac:chgData name="Lillian Jahr Oterholt" userId="1b1ef415-fc20-4906-8412-c8887bcecd92" providerId="ADAL" clId="{EFCF3E74-3936-443A-B0DF-94200DA730BC}" dt="2024-05-02T12:24:28.992" v="278" actId="478"/>
          <ac:spMkLst>
            <pc:docMk/>
            <pc:sldMk cId="3576731894" sldId="1805"/>
            <ac:spMk id="9" creationId="{9AB95EFA-48BA-25D8-BB14-1E9FE99FA08D}"/>
          </ac:spMkLst>
        </pc:spChg>
        <pc:spChg chg="add del mod">
          <ac:chgData name="Lillian Jahr Oterholt" userId="1b1ef415-fc20-4906-8412-c8887bcecd92" providerId="ADAL" clId="{EFCF3E74-3936-443A-B0DF-94200DA730BC}" dt="2024-05-02T12:24:31.905" v="279" actId="478"/>
          <ac:spMkLst>
            <pc:docMk/>
            <pc:sldMk cId="3576731894" sldId="1805"/>
            <ac:spMk id="11" creationId="{E5879B20-2489-85FA-A92B-040F2871E5C5}"/>
          </ac:spMkLst>
        </pc:spChg>
        <pc:spChg chg="add mod">
          <ac:chgData name="Lillian Jahr Oterholt" userId="1b1ef415-fc20-4906-8412-c8887bcecd92" providerId="ADAL" clId="{EFCF3E74-3936-443A-B0DF-94200DA730BC}" dt="2024-05-02T12:26:25.393" v="422" actId="1076"/>
          <ac:spMkLst>
            <pc:docMk/>
            <pc:sldMk cId="3576731894" sldId="1805"/>
            <ac:spMk id="12" creationId="{5EE20F51-6B45-7BD0-1683-EC739E846FFE}"/>
          </ac:spMkLst>
        </pc:spChg>
        <pc:spChg chg="add del mod">
          <ac:chgData name="Lillian Jahr Oterholt" userId="1b1ef415-fc20-4906-8412-c8887bcecd92" providerId="ADAL" clId="{EFCF3E74-3936-443A-B0DF-94200DA730BC}" dt="2024-05-02T12:26:20.838" v="421" actId="478"/>
          <ac:spMkLst>
            <pc:docMk/>
            <pc:sldMk cId="3576731894" sldId="1805"/>
            <ac:spMk id="13" creationId="{56F5B470-ACEB-F159-D885-0E0C463234C0}"/>
          </ac:spMkLst>
        </pc:spChg>
        <pc:spChg chg="add mod">
          <ac:chgData name="Lillian Jahr Oterholt" userId="1b1ef415-fc20-4906-8412-c8887bcecd92" providerId="ADAL" clId="{EFCF3E74-3936-443A-B0DF-94200DA730BC}" dt="2024-05-02T12:26:30.383" v="424" actId="1076"/>
          <ac:spMkLst>
            <pc:docMk/>
            <pc:sldMk cId="3576731894" sldId="1805"/>
            <ac:spMk id="14" creationId="{8D649C77-F9ED-9B51-14D9-990F1BBFC72F}"/>
          </ac:spMkLst>
        </pc:spChg>
      </pc:sldChg>
      <pc:sldChg chg="del">
        <pc:chgData name="Lillian Jahr Oterholt" userId="1b1ef415-fc20-4906-8412-c8887bcecd92" providerId="ADAL" clId="{EFCF3E74-3936-443A-B0DF-94200DA730BC}" dt="2024-05-02T07:45:42.598" v="46" actId="47"/>
        <pc:sldMkLst>
          <pc:docMk/>
          <pc:sldMk cId="3982622818" sldId="180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08423" cy="3417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5631791" y="1"/>
            <a:ext cx="4308423" cy="34170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89464-0361-442B-B5A7-992CDCF00891}" type="datetimeFigureOut">
              <a:rPr lang="nb-NO" smtClean="0"/>
              <a:t>06.05.2024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7813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994252" y="3277493"/>
            <a:ext cx="7954010" cy="2681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2" y="6468675"/>
            <a:ext cx="4308423" cy="3417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5631791" y="6468675"/>
            <a:ext cx="4308423" cy="3417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4B690-EA2B-43C3-8A7E-62A92EDC8E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675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B690-EA2B-43C3-8A7E-62A92EDC8EA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2402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1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B690-EA2B-43C3-8A7E-62A92EDC8EA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9444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B690-EA2B-43C3-8A7E-62A92EDC8EA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544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B690-EA2B-43C3-8A7E-62A92EDC8EAB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0552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B690-EA2B-43C3-8A7E-62A92EDC8EA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947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B690-EA2B-43C3-8A7E-62A92EDC8EAB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93909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94B690-EA2B-43C3-8A7E-62A92EDC8EAB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7755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513982B-6AEA-4259-876E-EAF94E8B1C5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6413"/>
          </a:xfrm>
          <a:custGeom>
            <a:avLst/>
            <a:gdLst>
              <a:gd name="connsiteX0" fmla="*/ 0 w 12192000"/>
              <a:gd name="connsiteY0" fmla="*/ 0 h 6856413"/>
              <a:gd name="connsiteX1" fmla="*/ 12192000 w 12192000"/>
              <a:gd name="connsiteY1" fmla="*/ 0 h 6856413"/>
              <a:gd name="connsiteX2" fmla="*/ 10389051 w 12192000"/>
              <a:gd name="connsiteY2" fmla="*/ 1211277 h 6856413"/>
              <a:gd name="connsiteX3" fmla="*/ 8989862 w 12192000"/>
              <a:gd name="connsiteY3" fmla="*/ 2114021 h 6856413"/>
              <a:gd name="connsiteX4" fmla="*/ 8156950 w 12192000"/>
              <a:gd name="connsiteY4" fmla="*/ 2604119 h 6856413"/>
              <a:gd name="connsiteX5" fmla="*/ 6214336 w 12192000"/>
              <a:gd name="connsiteY5" fmla="*/ 2244799 h 6856413"/>
              <a:gd name="connsiteX6" fmla="*/ 3733377 w 12192000"/>
              <a:gd name="connsiteY6" fmla="*/ 3514481 h 6856413"/>
              <a:gd name="connsiteX7" fmla="*/ 2209758 w 12192000"/>
              <a:gd name="connsiteY7" fmla="*/ 4099805 h 6856413"/>
              <a:gd name="connsiteX8" fmla="*/ 1780 w 12192000"/>
              <a:gd name="connsiteY8" fmla="*/ 3284669 h 6856413"/>
              <a:gd name="connsiteX9" fmla="*/ 1780 w 12192000"/>
              <a:gd name="connsiteY9" fmla="*/ 6856285 h 6856413"/>
              <a:gd name="connsiteX10" fmla="*/ 12192000 w 12192000"/>
              <a:gd name="connsiteY10" fmla="*/ 6856285 h 6856413"/>
              <a:gd name="connsiteX11" fmla="*/ 12192000 w 12192000"/>
              <a:gd name="connsiteY11" fmla="*/ 6856413 h 6856413"/>
              <a:gd name="connsiteX12" fmla="*/ 0 w 12192000"/>
              <a:gd name="connsiteY12" fmla="*/ 6856413 h 6856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6856413">
                <a:moveTo>
                  <a:pt x="0" y="0"/>
                </a:moveTo>
                <a:lnTo>
                  <a:pt x="12192000" y="0"/>
                </a:lnTo>
                <a:cubicBezTo>
                  <a:pt x="11756499" y="410107"/>
                  <a:pt x="11067062" y="1182074"/>
                  <a:pt x="10389051" y="1211277"/>
                </a:cubicBezTo>
                <a:cubicBezTo>
                  <a:pt x="9774526" y="1236671"/>
                  <a:pt x="9422823" y="1352212"/>
                  <a:pt x="8989862" y="2114021"/>
                </a:cubicBezTo>
                <a:cubicBezTo>
                  <a:pt x="8786713" y="2479690"/>
                  <a:pt x="8526428" y="2635861"/>
                  <a:pt x="8156950" y="2604119"/>
                </a:cubicBezTo>
                <a:cubicBezTo>
                  <a:pt x="7787473" y="2572377"/>
                  <a:pt x="7282139" y="2244799"/>
                  <a:pt x="6214336" y="2244799"/>
                </a:cubicBezTo>
                <a:cubicBezTo>
                  <a:pt x="5549023" y="2244799"/>
                  <a:pt x="4944654" y="2421284"/>
                  <a:pt x="3733377" y="3514481"/>
                </a:cubicBezTo>
                <a:cubicBezTo>
                  <a:pt x="3252167" y="3948712"/>
                  <a:pt x="2717631" y="4099805"/>
                  <a:pt x="2209758" y="4099805"/>
                </a:cubicBezTo>
                <a:cubicBezTo>
                  <a:pt x="1063235" y="4099805"/>
                  <a:pt x="1780" y="3284669"/>
                  <a:pt x="1780" y="3284669"/>
                </a:cubicBezTo>
                <a:lnTo>
                  <a:pt x="1780" y="6856285"/>
                </a:lnTo>
                <a:lnTo>
                  <a:pt x="12192000" y="6856285"/>
                </a:lnTo>
                <a:lnTo>
                  <a:pt x="12192000" y="6856413"/>
                </a:lnTo>
                <a:lnTo>
                  <a:pt x="0" y="6856413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på ikonet for å skifte bilde eller trykk Sett inn -&gt; Bilder -&gt; Fra fil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A9474-D26A-4663-9590-375B56E1A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8750" y="4836160"/>
            <a:ext cx="9144000" cy="1767840"/>
          </a:xfrm>
        </p:spPr>
        <p:txBody>
          <a:bodyPr anchor="t"/>
          <a:lstStyle>
            <a:lvl1pPr algn="l">
              <a:defRPr sz="4000"/>
            </a:lvl1pPr>
          </a:lstStyle>
          <a:p>
            <a:r>
              <a:rPr lang="nb-NO" noProof="0"/>
              <a:t>Klikk for å redigere tittelstil</a:t>
            </a:r>
          </a:p>
        </p:txBody>
      </p:sp>
      <p:pic>
        <p:nvPicPr>
          <p:cNvPr id="5" name="Graphic 20">
            <a:extLst>
              <a:ext uri="{FF2B5EF4-FFF2-40B4-BE49-F238E27FC236}">
                <a16:creationId xmlns:a16="http://schemas.microsoft.com/office/drawing/2014/main" id="{60FABA97-A4C1-5E4E-966F-C8BA37429E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5610" y="5665788"/>
            <a:ext cx="1841079" cy="66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m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03A0217-ADAC-43A7-B20B-1CE7909E3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Trykk Sett inn -&gt; Bilder -&gt; Fra fil for å endre eller legge inn bilde</a:t>
            </a:r>
          </a:p>
          <a:p>
            <a:endParaRPr lang="en-GB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6E6B260-A599-46C9-A84D-C7FF6EA2B7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57950" y="4972050"/>
            <a:ext cx="5746050" cy="188595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2494" t="-263636" r="105"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30EC5EF3-DC18-4719-B157-42E93356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406" y="2146301"/>
            <a:ext cx="5677188" cy="2501900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91481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 ut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03A0217-ADAC-43A7-B20B-1CE7909E377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261938" marR="0" lvl="0" indent="-261938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nb-NO" noProof="0"/>
              <a:t>Trykk Sett inn -&gt; Bilder -&gt; Fra fil for å endre eller legge inn bilde</a:t>
            </a:r>
          </a:p>
          <a:p>
            <a:endParaRPr lang="en-GB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30EC5EF3-DC18-4719-B157-42E933562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406" y="2146301"/>
            <a:ext cx="5677188" cy="2501900"/>
          </a:xfrm>
        </p:spPr>
        <p:txBody>
          <a:bodyPr anchor="t">
            <a:normAutofit/>
          </a:bodyPr>
          <a:lstStyle>
            <a:lvl1pPr algn="l">
              <a:defRPr sz="3600" b="1" i="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4138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m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B2DBD6CE-A53A-4C58-8E11-D7A29976EF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06500"/>
            <a:ext cx="12192000" cy="56515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1DFCFDD5-C4D1-47DC-9CE6-7107F804471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3282" y="594386"/>
            <a:ext cx="1841079" cy="66833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7629A06-801C-41B2-9171-0FE9378FD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1107" y="647219"/>
            <a:ext cx="8160093" cy="1255722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E5223A-A4D8-4844-94B0-CDEB60C99A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41107" y="2014538"/>
            <a:ext cx="9322143" cy="4126770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0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eller kapittel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2F42E9D7-9E73-4E5D-AE25-DD2F84216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F32DF9-5803-41FE-9D91-AC6BE25CD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0476" y="2008187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b-NO" noProof="0"/>
              <a:t>Klikk for å redigere tittelstil</a:t>
            </a:r>
          </a:p>
        </p:txBody>
      </p:sp>
      <p:pic>
        <p:nvPicPr>
          <p:cNvPr id="15" name="Graphic 20">
            <a:extLst>
              <a:ext uri="{FF2B5EF4-FFF2-40B4-BE49-F238E27FC236}">
                <a16:creationId xmlns:a16="http://schemas.microsoft.com/office/drawing/2014/main" id="{1019F237-64F8-C14D-8781-D55DC3ACA7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5610" y="5665788"/>
            <a:ext cx="1841079" cy="66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12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en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FC556-01E1-46F0-A622-33752AC7E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491294"/>
            <a:ext cx="10515600" cy="150018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1D42C8-C1C2-4A5E-BDA7-0CBADCD56A9A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79500" y="2220048"/>
            <a:ext cx="10515600" cy="2447371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12" name="Graphic 9">
            <a:extLst>
              <a:ext uri="{FF2B5EF4-FFF2-40B4-BE49-F238E27FC236}">
                <a16:creationId xmlns:a16="http://schemas.microsoft.com/office/drawing/2014/main" id="{B624DAFA-4B08-5545-83ED-55C7A6F552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538058" y="5192620"/>
            <a:ext cx="5677189" cy="1677736"/>
          </a:xfrm>
          <a:prstGeom prst="rect">
            <a:avLst/>
          </a:prstGeom>
        </p:spPr>
      </p:pic>
      <p:pic>
        <p:nvPicPr>
          <p:cNvPr id="13" name="Graphic 3">
            <a:extLst>
              <a:ext uri="{FF2B5EF4-FFF2-40B4-BE49-F238E27FC236}">
                <a16:creationId xmlns:a16="http://schemas.microsoft.com/office/drawing/2014/main" id="{F1B52EAE-4DFA-B24E-9497-D8908F6D1E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15713" y="6037388"/>
            <a:ext cx="423863" cy="5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44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DA575C6-2A99-405E-9094-01AB03399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491294"/>
            <a:ext cx="10515600" cy="150018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FF5A577-4093-4314-B9EE-472C40B0D18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79500" y="2220048"/>
            <a:ext cx="10515600" cy="3249609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8" name="Graphic 3">
            <a:extLst>
              <a:ext uri="{FF2B5EF4-FFF2-40B4-BE49-F238E27FC236}">
                <a16:creationId xmlns:a16="http://schemas.microsoft.com/office/drawing/2014/main" id="{182051F9-DC4F-724F-B9A6-BC9D609AD7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15713" y="6037388"/>
            <a:ext cx="423863" cy="5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0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to 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7EE76-B15E-4753-A974-AE013B9CEF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79502" y="2220045"/>
            <a:ext cx="4828319" cy="3249612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B7F2B-9E60-4CF9-AD73-6D076355D03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0" y="2220045"/>
            <a:ext cx="5499100" cy="3249612"/>
          </a:xfrm>
          <a:prstGeom prst="rect">
            <a:avLst/>
          </a:prstGeom>
        </p:spPr>
        <p:txBody>
          <a:bodyPr lIns="0" tIns="0" rIns="0" bIns="0"/>
          <a:lstStyle>
            <a:lvl1pPr>
              <a:defRPr sz="2200"/>
            </a:lvl1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1D5C412-C24C-4F89-ADA3-650872E5C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491294"/>
            <a:ext cx="10515600" cy="150018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noProof="0"/>
              <a:t>Klikk for å redigere tittelstil</a:t>
            </a:r>
          </a:p>
        </p:txBody>
      </p:sp>
      <p:pic>
        <p:nvPicPr>
          <p:cNvPr id="23" name="Graphic 3">
            <a:extLst>
              <a:ext uri="{FF2B5EF4-FFF2-40B4-BE49-F238E27FC236}">
                <a16:creationId xmlns:a16="http://schemas.microsoft.com/office/drawing/2014/main" id="{60FCDF2D-30CD-7F41-BF0A-F006DEE4FD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15713" y="6037388"/>
            <a:ext cx="423863" cy="5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04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punktliste og bølg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BC367478-5431-4866-A6C7-9349560391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68722" y="-4763"/>
            <a:ext cx="5723278" cy="6861176"/>
          </a:xfrm>
          <a:custGeom>
            <a:avLst/>
            <a:gdLst>
              <a:gd name="connsiteX0" fmla="*/ 1161927 w 5723278"/>
              <a:gd name="connsiteY0" fmla="*/ 0 h 6861176"/>
              <a:gd name="connsiteX1" fmla="*/ 5723278 w 5723278"/>
              <a:gd name="connsiteY1" fmla="*/ 0 h 6861176"/>
              <a:gd name="connsiteX2" fmla="*/ 5723278 w 5723278"/>
              <a:gd name="connsiteY2" fmla="*/ 6861176 h 6861176"/>
              <a:gd name="connsiteX3" fmla="*/ 262138 w 5723278"/>
              <a:gd name="connsiteY3" fmla="*/ 6861176 h 6861176"/>
              <a:gd name="connsiteX4" fmla="*/ 198949 w 5723278"/>
              <a:gd name="connsiteY4" fmla="*/ 6652943 h 6861176"/>
              <a:gd name="connsiteX5" fmla="*/ 168564 w 5723278"/>
              <a:gd name="connsiteY5" fmla="*/ 4349949 h 6861176"/>
              <a:gd name="connsiteX6" fmla="*/ 1336635 w 5723278"/>
              <a:gd name="connsiteY6" fmla="*/ 2068462 h 6861176"/>
              <a:gd name="connsiteX7" fmla="*/ 1627699 w 5723278"/>
              <a:gd name="connsiteY7" fmla="*/ 1136801 h 6861176"/>
              <a:gd name="connsiteX8" fmla="*/ 1263593 w 5723278"/>
              <a:gd name="connsiteY8" fmla="*/ 112081 h 686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23278" h="6861176">
                <a:moveTo>
                  <a:pt x="1161927" y="0"/>
                </a:moveTo>
                <a:lnTo>
                  <a:pt x="5723278" y="0"/>
                </a:lnTo>
                <a:lnTo>
                  <a:pt x="5723278" y="6861176"/>
                </a:lnTo>
                <a:lnTo>
                  <a:pt x="262138" y="6861176"/>
                </a:lnTo>
                <a:lnTo>
                  <a:pt x="198949" y="6652943"/>
                </a:lnTo>
                <a:cubicBezTo>
                  <a:pt x="-94925" y="5630159"/>
                  <a:pt x="-26856" y="4993405"/>
                  <a:pt x="168564" y="4349949"/>
                </a:cubicBezTo>
                <a:cubicBezTo>
                  <a:pt x="533348" y="3146290"/>
                  <a:pt x="1121832" y="2407825"/>
                  <a:pt x="1336635" y="2068462"/>
                </a:cubicBezTo>
                <a:cubicBezTo>
                  <a:pt x="1551438" y="1730369"/>
                  <a:pt x="1622615" y="1535903"/>
                  <a:pt x="1627699" y="1136801"/>
                </a:cubicBezTo>
                <a:cubicBezTo>
                  <a:pt x="1632149" y="788700"/>
                  <a:pt x="1490628" y="392915"/>
                  <a:pt x="1263593" y="112081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b-NO" noProof="0"/>
              <a:t>Klikk på ikonet for å skifte bilde eller trykk Sett inn -&gt; Bilder -&gt; Fra fil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7FF3C65-F0BE-47BF-A162-A2DA2CD9485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077704" y="2220045"/>
            <a:ext cx="5181600" cy="394263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7669A33-C653-4A27-95B1-B78CFF0C5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491294"/>
            <a:ext cx="5941059" cy="150018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noProof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406367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punktliste og lang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A1492D0-1B9C-4BAE-92EC-07665C386F3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96200" y="0"/>
            <a:ext cx="4495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noProof="0"/>
              <a:t>Klikk på ikonet for å skifte bilde eller trykk Sett inn -&gt; Bilder -&gt; Fra fil </a:t>
            </a:r>
          </a:p>
          <a:p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6DB4191-AE80-4391-B99B-E1A67F451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491294"/>
            <a:ext cx="5920739" cy="150018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7D76C7F-65DC-456B-84B2-57E6BD875320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1077704" y="2220045"/>
            <a:ext cx="5181600" cy="394263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6283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ide m punktliste og lit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BE437639-6CF0-42DE-B518-73BD72789C6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62624" y="2220045"/>
            <a:ext cx="5762625" cy="394263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noProof="0"/>
              <a:t>Klikk på ikonet for å skifte bilde eller trykk Sett inn -&gt; Bilder -&gt; Fra fil </a:t>
            </a:r>
          </a:p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81B978-9D2D-4616-B2B6-40523E64D7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1415714" y="6037388"/>
            <a:ext cx="423863" cy="54307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857CD1C-5906-421F-909C-C9B7504FD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491294"/>
            <a:ext cx="5941059" cy="150018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3103FB-7785-4BF2-B284-8D12B8130B2B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077704" y="2220045"/>
            <a:ext cx="4503946" cy="394263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</a:lstStyle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954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742B55-8A53-49BD-A14A-A53DD0447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241" y="79946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F00F3-9CE0-4E71-A340-7A62D9616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8189" y="2629432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 err="1"/>
              <a:t>Click</a:t>
            </a:r>
            <a:r>
              <a:rPr lang="nb-NO" noProof="0"/>
              <a:t> to </a:t>
            </a:r>
            <a:r>
              <a:rPr lang="nb-NO" noProof="0" err="1"/>
              <a:t>edit</a:t>
            </a:r>
            <a:r>
              <a:rPr lang="nb-NO" noProof="0"/>
              <a:t> Master </a:t>
            </a:r>
            <a:r>
              <a:rPr lang="nb-NO" noProof="0" err="1"/>
              <a:t>text</a:t>
            </a:r>
            <a:r>
              <a:rPr lang="nb-NO" noProof="0"/>
              <a:t> styles</a:t>
            </a:r>
          </a:p>
          <a:p>
            <a:pPr lvl="0"/>
            <a:r>
              <a:rPr lang="nb-NO" noProof="0" err="1"/>
              <a:t>Vsvs</a:t>
            </a:r>
            <a:endParaRPr lang="nb-NO" noProof="0"/>
          </a:p>
          <a:p>
            <a:pPr lvl="0"/>
            <a:r>
              <a:rPr lang="nb-NO" noProof="0" err="1"/>
              <a:t>vsvsvsvs</a:t>
            </a:r>
            <a:endParaRPr lang="nb-NO" noProof="0"/>
          </a:p>
          <a:p>
            <a:pPr lvl="1"/>
            <a:r>
              <a:rPr lang="nb-NO" noProof="0"/>
              <a:t>Second </a:t>
            </a:r>
            <a:r>
              <a:rPr lang="nb-NO" noProof="0" err="1"/>
              <a:t>level</a:t>
            </a:r>
            <a:endParaRPr lang="nb-NO" noProof="0"/>
          </a:p>
          <a:p>
            <a:pPr lvl="2"/>
            <a:r>
              <a:rPr lang="nb-NO" noProof="0"/>
              <a:t>Third </a:t>
            </a:r>
            <a:r>
              <a:rPr lang="nb-NO" noProof="0" err="1"/>
              <a:t>level</a:t>
            </a:r>
            <a:endParaRPr lang="nb-NO" noProof="0"/>
          </a:p>
          <a:p>
            <a:pPr lvl="3"/>
            <a:r>
              <a:rPr lang="nb-NO" noProof="0" err="1"/>
              <a:t>Fourth</a:t>
            </a:r>
            <a:r>
              <a:rPr lang="nb-NO" noProof="0"/>
              <a:t> </a:t>
            </a:r>
            <a:r>
              <a:rPr lang="nb-NO" noProof="0" err="1"/>
              <a:t>level</a:t>
            </a:r>
            <a:endParaRPr lang="nb-NO" noProof="0"/>
          </a:p>
          <a:p>
            <a:pPr lvl="4"/>
            <a:r>
              <a:rPr lang="nb-NO" noProof="0"/>
              <a:t>Fifth </a:t>
            </a:r>
            <a:r>
              <a:rPr lang="nb-NO" noProof="0" err="1"/>
              <a:t>level</a:t>
            </a:r>
            <a:endParaRPr lang="nb-NO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840A8-3D98-4F20-8A16-FF37E4FD31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AB70F-67A0-4513-90FF-B3FD4DCAC31B}" type="datetimeFigureOut">
              <a:rPr lang="en-GB" smtClean="0"/>
              <a:t>06/05/2024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CB11D1-C546-4B9F-844A-F0AB83D807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527F6-D9BB-445E-90E9-1747ED215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B3125-B884-4212-8781-3EED52A790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35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51" r:id="rId4"/>
    <p:sldLayoutId id="2147483660" r:id="rId5"/>
    <p:sldLayoutId id="2147483661" r:id="rId6"/>
    <p:sldLayoutId id="2147483652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836C00"/>
          </a:solidFill>
          <a:latin typeface="+mj-lt"/>
          <a:ea typeface="+mj-ea"/>
          <a:cs typeface="+mj-cs"/>
        </a:defRPr>
      </a:lvl1pPr>
    </p:titleStyle>
    <p:bodyStyle>
      <a:lvl1pPr marL="261938" indent="-261938" algn="l" defTabSz="9144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2200" kern="1200">
          <a:solidFill>
            <a:srgbClr val="585857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2200" kern="1200">
          <a:solidFill>
            <a:srgbClr val="585857"/>
          </a:solidFill>
          <a:latin typeface="+mn-lt"/>
          <a:ea typeface="+mn-ea"/>
          <a:cs typeface="+mn-cs"/>
        </a:defRPr>
      </a:lvl2pPr>
      <a:lvl3pPr marL="1198800" indent="-284400" algn="l" defTabSz="9144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2200" kern="1200">
          <a:solidFill>
            <a:srgbClr val="585857"/>
          </a:solidFill>
          <a:latin typeface="+mn-lt"/>
          <a:ea typeface="+mn-ea"/>
          <a:cs typeface="+mn-cs"/>
        </a:defRPr>
      </a:lvl3pPr>
      <a:lvl4pPr marL="1656000" indent="-284400" algn="l" defTabSz="9144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2200" kern="1200">
          <a:solidFill>
            <a:srgbClr val="585857"/>
          </a:solidFill>
          <a:latin typeface="+mn-lt"/>
          <a:ea typeface="+mn-ea"/>
          <a:cs typeface="+mn-cs"/>
        </a:defRPr>
      </a:lvl4pPr>
      <a:lvl5pPr marL="2113200" indent="-284400" algn="l" defTabSz="914400" rtl="0" eaLnBrk="1" latinLnBrk="0" hangingPunct="1">
        <a:lnSpc>
          <a:spcPct val="100000"/>
        </a:lnSpc>
        <a:spcBef>
          <a:spcPts val="0"/>
        </a:spcBef>
        <a:buClrTx/>
        <a:buFont typeface="Arial" panose="020B0604020202020204" pitchFamily="34" charset="0"/>
        <a:buChar char="•"/>
        <a:defRPr sz="2200" kern="1200">
          <a:solidFill>
            <a:srgbClr val="58585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FF72F86C-8051-DB28-6857-68BC4E9CAE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Workshop – praktisk og konkret veileder</a:t>
            </a:r>
            <a:endParaRPr lang="nb-NO" sz="2700" dirty="0"/>
          </a:p>
        </p:txBody>
      </p:sp>
      <p:pic>
        <p:nvPicPr>
          <p:cNvPr id="6" name="Plassholder for bilde 5" descr="Et bilde som inneholder tekst, Papirprodukt, innendørs&#10;&#10;Automatisk generert beskrivelse">
            <a:extLst>
              <a:ext uri="{FF2B5EF4-FFF2-40B4-BE49-F238E27FC236}">
                <a16:creationId xmlns:a16="http://schemas.microsoft.com/office/drawing/2014/main" id="{E2FC649B-23FE-62C6-C488-EDACEB8F9B3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72" b="18816"/>
          <a:stretch/>
        </p:blipFill>
        <p:spPr>
          <a:xfrm>
            <a:off x="0" y="0"/>
            <a:ext cx="12192000" cy="6856413"/>
          </a:xfrm>
        </p:spPr>
      </p:pic>
    </p:spTree>
    <p:extLst>
      <p:ext uri="{BB962C8B-B14F-4D97-AF65-F5344CB8AC3E}">
        <p14:creationId xmlns:p14="http://schemas.microsoft.com/office/powerpoint/2010/main" val="384292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A51AAA-9C63-FAE7-2ECF-AC87EAB3E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Avslutning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A0A7AD2-8217-A534-6324-C7B590A8DB4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b-NO" dirty="0"/>
              <a:t>Takke for innspill</a:t>
            </a:r>
          </a:p>
          <a:p>
            <a:endParaRPr lang="nb-NO" dirty="0"/>
          </a:p>
          <a:p>
            <a:r>
              <a:rPr lang="nb-NO" dirty="0"/>
              <a:t>Beskrive hvordan innspill skal brukes</a:t>
            </a:r>
          </a:p>
          <a:p>
            <a:endParaRPr lang="nb-NO" dirty="0"/>
          </a:p>
          <a:p>
            <a:r>
              <a:rPr lang="nb-NO" dirty="0"/>
              <a:t>Vise videre prosess og når de vil få mer info</a:t>
            </a:r>
          </a:p>
          <a:p>
            <a:endParaRPr lang="nb-NO" dirty="0"/>
          </a:p>
          <a:p>
            <a:r>
              <a:rPr lang="nb-NO" dirty="0"/>
              <a:t>Evaluere</a:t>
            </a:r>
          </a:p>
        </p:txBody>
      </p:sp>
    </p:spTree>
    <p:extLst>
      <p:ext uri="{BB962C8B-B14F-4D97-AF65-F5344CB8AC3E}">
        <p14:creationId xmlns:p14="http://schemas.microsoft.com/office/powerpoint/2010/main" val="250218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A3E23E-02F5-D9D0-39FA-ACA62D7D7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Etterarbeid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7404BF0-FB5C-8959-8F4B-ED55300B002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b-NO" dirty="0"/>
              <a:t>Ta bilde av det som er laget og lagre på </a:t>
            </a:r>
            <a:r>
              <a:rPr lang="nb-NO" dirty="0" err="1"/>
              <a:t>Sharepoint</a:t>
            </a:r>
            <a:r>
              <a:rPr lang="nb-NO" dirty="0"/>
              <a:t>/ ta ut rapport hvis det er innhentet digitalt</a:t>
            </a:r>
          </a:p>
          <a:p>
            <a:endParaRPr lang="nb-NO" dirty="0"/>
          </a:p>
          <a:p>
            <a:r>
              <a:rPr lang="nb-NO" dirty="0"/>
              <a:t>Ferdigstill notater fra oppsummering</a:t>
            </a:r>
          </a:p>
          <a:p>
            <a:endParaRPr lang="nb-NO" dirty="0"/>
          </a:p>
          <a:p>
            <a:r>
              <a:rPr lang="nb-NO" dirty="0"/>
              <a:t>Gjør internevaluering</a:t>
            </a:r>
          </a:p>
          <a:p>
            <a:endParaRPr lang="nb-NO" dirty="0"/>
          </a:p>
          <a:p>
            <a:r>
              <a:rPr lang="nb-NO" dirty="0"/>
              <a:t>Analyser og del resultater fra deltakerevaluering</a:t>
            </a:r>
          </a:p>
          <a:p>
            <a:endParaRPr lang="nb-NO" dirty="0"/>
          </a:p>
          <a:p>
            <a:r>
              <a:rPr lang="nb-NO" dirty="0"/>
              <a:t>Bruk innspill og gi tilbakemelding</a:t>
            </a:r>
          </a:p>
        </p:txBody>
      </p:sp>
    </p:spTree>
    <p:extLst>
      <p:ext uri="{BB962C8B-B14F-4D97-AF65-F5344CB8AC3E}">
        <p14:creationId xmlns:p14="http://schemas.microsoft.com/office/powerpoint/2010/main" val="2914136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010976B1-B06E-4060-A4FC-00B314F1F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8317"/>
            <a:ext cx="10515600" cy="668482"/>
          </a:xfrm>
        </p:spPr>
        <p:txBody>
          <a:bodyPr>
            <a:normAutofit/>
          </a:bodyPr>
          <a:lstStyle/>
          <a:p>
            <a:pPr algn="ctr"/>
            <a:r>
              <a:rPr lang="nb-NO" sz="3200"/>
              <a:t>https://www.lorenskog.kommune.no/medvirkning/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28171CF-02AA-4F34-98C3-6BD01D282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074" y="1324182"/>
            <a:ext cx="10153851" cy="504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3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40B4882-B54B-AED6-9A2B-545377DD9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233" y="279532"/>
            <a:ext cx="10515600" cy="1500187"/>
          </a:xfrm>
        </p:spPr>
        <p:txBody>
          <a:bodyPr/>
          <a:lstStyle/>
          <a:p>
            <a:r>
              <a:rPr lang="nb-NO" dirty="0"/>
              <a:t>Medvirkningsprosessen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2E7983A-311E-EEB9-4E91-737AFF97BA36}"/>
              </a:ext>
            </a:extLst>
          </p:cNvPr>
          <p:cNvSpPr/>
          <p:nvPr/>
        </p:nvSpPr>
        <p:spPr>
          <a:xfrm>
            <a:off x="774701" y="2689412"/>
            <a:ext cx="2380875" cy="217710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bg1">
                    <a:lumMod val="75000"/>
                  </a:schemeClr>
                </a:solidFill>
              </a:rPr>
              <a:t>Planlegge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4876685-E2D6-17CF-E008-37DDC7C059DF}"/>
              </a:ext>
            </a:extLst>
          </p:cNvPr>
          <p:cNvSpPr/>
          <p:nvPr/>
        </p:nvSpPr>
        <p:spPr>
          <a:xfrm>
            <a:off x="3533587" y="2689412"/>
            <a:ext cx="2380875" cy="217710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000" dirty="0"/>
              <a:t>Gjennomføre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11FDAD1-1C51-090B-C20A-D1BDB34FE744}"/>
              </a:ext>
            </a:extLst>
          </p:cNvPr>
          <p:cNvSpPr/>
          <p:nvPr/>
        </p:nvSpPr>
        <p:spPr>
          <a:xfrm>
            <a:off x="6277539" y="2689412"/>
            <a:ext cx="2380875" cy="217710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bg1">
                    <a:lumMod val="75000"/>
                  </a:schemeClr>
                </a:solidFill>
              </a:rPr>
              <a:t>Evaluere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DA239C1-A393-5E68-219E-E8CFFD09F65C}"/>
              </a:ext>
            </a:extLst>
          </p:cNvPr>
          <p:cNvSpPr/>
          <p:nvPr/>
        </p:nvSpPr>
        <p:spPr>
          <a:xfrm>
            <a:off x="9036424" y="2689411"/>
            <a:ext cx="2380875" cy="217710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000" dirty="0">
                <a:solidFill>
                  <a:schemeClr val="bg1">
                    <a:lumMod val="75000"/>
                  </a:schemeClr>
                </a:solidFill>
              </a:rPr>
              <a:t>Bruke innspill</a:t>
            </a:r>
          </a:p>
        </p:txBody>
      </p: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E3D6AE7D-5BA6-7074-BFBE-B709848293DD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3155576" y="3777966"/>
            <a:ext cx="378011" cy="0"/>
          </a:xfrm>
          <a:prstGeom prst="straightConnector1">
            <a:avLst/>
          </a:prstGeom>
          <a:ln w="57150">
            <a:solidFill>
              <a:srgbClr val="836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7F5698A8-B605-1ED1-EE9F-E52B1329AAA9}"/>
              </a:ext>
            </a:extLst>
          </p:cNvPr>
          <p:cNvCxnSpPr>
            <a:stCxn id="6" idx="6"/>
            <a:endCxn id="7" idx="2"/>
          </p:cNvCxnSpPr>
          <p:nvPr/>
        </p:nvCxnSpPr>
        <p:spPr>
          <a:xfrm>
            <a:off x="5914462" y="3777966"/>
            <a:ext cx="363077" cy="0"/>
          </a:xfrm>
          <a:prstGeom prst="straightConnector1">
            <a:avLst/>
          </a:prstGeom>
          <a:ln w="57150">
            <a:solidFill>
              <a:srgbClr val="836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kobling 15">
            <a:extLst>
              <a:ext uri="{FF2B5EF4-FFF2-40B4-BE49-F238E27FC236}">
                <a16:creationId xmlns:a16="http://schemas.microsoft.com/office/drawing/2014/main" id="{4D0D9474-41F4-10CF-B0FA-085F2064DD98}"/>
              </a:ext>
            </a:extLst>
          </p:cNvPr>
          <p:cNvCxnSpPr>
            <a:stCxn id="7" idx="6"/>
            <a:endCxn id="8" idx="2"/>
          </p:cNvCxnSpPr>
          <p:nvPr/>
        </p:nvCxnSpPr>
        <p:spPr>
          <a:xfrm flipV="1">
            <a:off x="8658414" y="3777965"/>
            <a:ext cx="378010" cy="1"/>
          </a:xfrm>
          <a:prstGeom prst="straightConnector1">
            <a:avLst/>
          </a:prstGeom>
          <a:ln w="57150">
            <a:solidFill>
              <a:srgbClr val="836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lipse 29">
            <a:extLst>
              <a:ext uri="{FF2B5EF4-FFF2-40B4-BE49-F238E27FC236}">
                <a16:creationId xmlns:a16="http://schemas.microsoft.com/office/drawing/2014/main" id="{6B3064D0-E073-87B9-E41F-835D46932F5C}"/>
              </a:ext>
            </a:extLst>
          </p:cNvPr>
          <p:cNvSpPr/>
          <p:nvPr/>
        </p:nvSpPr>
        <p:spPr>
          <a:xfrm>
            <a:off x="164542" y="1534100"/>
            <a:ext cx="11855449" cy="4487731"/>
          </a:xfrm>
          <a:prstGeom prst="ellipse">
            <a:avLst/>
          </a:prstGeom>
          <a:noFill/>
          <a:ln>
            <a:solidFill>
              <a:srgbClr val="83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Pil: høyre 1">
            <a:extLst>
              <a:ext uri="{FF2B5EF4-FFF2-40B4-BE49-F238E27FC236}">
                <a16:creationId xmlns:a16="http://schemas.microsoft.com/office/drawing/2014/main" id="{7E929B61-2DCD-24B1-0543-ED827A5FDEFA}"/>
              </a:ext>
            </a:extLst>
          </p:cNvPr>
          <p:cNvSpPr/>
          <p:nvPr/>
        </p:nvSpPr>
        <p:spPr>
          <a:xfrm rot="615784">
            <a:off x="7995831" y="1486955"/>
            <a:ext cx="631407" cy="406667"/>
          </a:xfrm>
          <a:prstGeom prst="rightArrow">
            <a:avLst/>
          </a:prstGeom>
          <a:solidFill>
            <a:srgbClr val="836C00"/>
          </a:solidFill>
          <a:ln>
            <a:solidFill>
              <a:srgbClr val="83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" name="Pil: høyre 2">
            <a:extLst>
              <a:ext uri="{FF2B5EF4-FFF2-40B4-BE49-F238E27FC236}">
                <a16:creationId xmlns:a16="http://schemas.microsoft.com/office/drawing/2014/main" id="{482EC2A6-3EC9-E114-5DF3-C8415DE22815}"/>
              </a:ext>
            </a:extLst>
          </p:cNvPr>
          <p:cNvSpPr/>
          <p:nvPr/>
        </p:nvSpPr>
        <p:spPr>
          <a:xfrm rot="11632447">
            <a:off x="2053793" y="5299777"/>
            <a:ext cx="631407" cy="406667"/>
          </a:xfrm>
          <a:prstGeom prst="rightArrow">
            <a:avLst/>
          </a:prstGeom>
          <a:solidFill>
            <a:srgbClr val="836C00"/>
          </a:solidFill>
          <a:ln>
            <a:solidFill>
              <a:srgbClr val="83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751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7EF71B85-B03F-3026-451D-E2A3EAE5D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Kjennetegn workshop  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6011814C-C758-4AFB-1E9F-F8E8F6FB0047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b-NO" dirty="0"/>
              <a:t>Gruppearbeid hvor man diskuterer eller lager noe – fysisk eller digitalt</a:t>
            </a:r>
          </a:p>
          <a:p>
            <a:endParaRPr lang="nb-NO" dirty="0"/>
          </a:p>
          <a:p>
            <a:r>
              <a:rPr lang="nb-NO" dirty="0"/>
              <a:t>Passer for konkrete temaer og når dialog og samarbeid gir ekstra verdi</a:t>
            </a:r>
          </a:p>
          <a:p>
            <a:endParaRPr lang="nb-NO" dirty="0"/>
          </a:p>
          <a:p>
            <a:r>
              <a:rPr lang="nb-NO" dirty="0"/>
              <a:t>Forutsetter gode rammer som gir trygghet og rom for alle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3858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79FA2C-4E8A-5972-8861-856F64821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Faser i en workshop	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59A9201-1F28-9298-503F-965C107797BE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b-NO" dirty="0"/>
              <a:t>I forkant</a:t>
            </a:r>
          </a:p>
          <a:p>
            <a:endParaRPr lang="nb-NO" dirty="0"/>
          </a:p>
          <a:p>
            <a:r>
              <a:rPr lang="nb-NO" dirty="0"/>
              <a:t>Innledning – sette folk i stand til å bidra</a:t>
            </a:r>
          </a:p>
          <a:p>
            <a:endParaRPr lang="nb-NO" dirty="0"/>
          </a:p>
          <a:p>
            <a:r>
              <a:rPr lang="nb-NO" dirty="0"/>
              <a:t>Jobbing – produsere i gruppa</a:t>
            </a:r>
          </a:p>
          <a:p>
            <a:endParaRPr lang="nb-NO" dirty="0"/>
          </a:p>
          <a:p>
            <a:r>
              <a:rPr lang="nb-NO" dirty="0"/>
              <a:t>Deling og oppsummering – vise eget og se andres</a:t>
            </a:r>
          </a:p>
          <a:p>
            <a:endParaRPr lang="nb-NO" dirty="0"/>
          </a:p>
          <a:p>
            <a:r>
              <a:rPr lang="nb-NO" dirty="0"/>
              <a:t>Avslutning – hva skjer videre, evaluering</a:t>
            </a:r>
          </a:p>
          <a:p>
            <a:endParaRPr lang="nb-NO" dirty="0"/>
          </a:p>
          <a:p>
            <a:r>
              <a:rPr lang="nb-NO" dirty="0"/>
              <a:t>Etterarbeid – dokumentere</a:t>
            </a:r>
          </a:p>
        </p:txBody>
      </p:sp>
    </p:spTree>
    <p:extLst>
      <p:ext uri="{BB962C8B-B14F-4D97-AF65-F5344CB8AC3E}">
        <p14:creationId xmlns:p14="http://schemas.microsoft.com/office/powerpoint/2010/main" val="2015253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95E598-3260-41FA-D480-A345EDA1E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 forkant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34F145C-ABF7-477C-AABD-08BA55D732EB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79500" y="2220048"/>
            <a:ext cx="6261826" cy="2447371"/>
          </a:xfrm>
        </p:spPr>
        <p:txBody>
          <a:bodyPr/>
          <a:lstStyle/>
          <a:p>
            <a:r>
              <a:rPr lang="nb-NO" dirty="0"/>
              <a:t>Lag en kjøreplan. Fordel roller på flere.</a:t>
            </a:r>
          </a:p>
          <a:p>
            <a:r>
              <a:rPr lang="nb-NO" dirty="0"/>
              <a:t>Tenk møblering og plassering i rommet</a:t>
            </a:r>
          </a:p>
          <a:p>
            <a:r>
              <a:rPr lang="nb-NO" dirty="0"/>
              <a:t>Skap trygghet og god tone, vær et godt vertskap</a:t>
            </a:r>
          </a:p>
          <a:p>
            <a:r>
              <a:rPr lang="nb-NO" dirty="0"/>
              <a:t>Ha klart det de skal jobbe med</a:t>
            </a:r>
          </a:p>
          <a:p>
            <a:r>
              <a:rPr lang="nb-NO" dirty="0"/>
              <a:t>Bruk kollegaer til å teste og kvalitetssikre </a:t>
            </a:r>
          </a:p>
          <a:p>
            <a:endParaRPr lang="nb-NO" dirty="0"/>
          </a:p>
          <a:p>
            <a:r>
              <a:rPr lang="nb-NO" dirty="0"/>
              <a:t>Gode forberedelser gjør at man raskt kommer i gang med det viktigste</a:t>
            </a:r>
          </a:p>
        </p:txBody>
      </p:sp>
      <p:pic>
        <p:nvPicPr>
          <p:cNvPr id="4" name="Plassholder for bilde 12" descr="Et bilde som inneholder person, Menneskeansikt, klær, innendørs&#10;&#10;Automatisk generert beskrivelse">
            <a:extLst>
              <a:ext uri="{FF2B5EF4-FFF2-40B4-BE49-F238E27FC236}">
                <a16:creationId xmlns:a16="http://schemas.microsoft.com/office/drawing/2014/main" id="{ED57D1EA-6A69-22E5-C7B7-CDEB261942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r="6296"/>
          <a:stretch>
            <a:fillRect/>
          </a:stretch>
        </p:blipFill>
        <p:spPr>
          <a:xfrm>
            <a:off x="7696200" y="0"/>
            <a:ext cx="449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384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E4AD38-3AC7-647B-82D1-B03A3593E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Innledning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24F01E1-E763-5F1E-3861-2FB2D15178D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Hva trenger deltakerne for å kunne gi innspill om det du ønsker?</a:t>
            </a:r>
          </a:p>
          <a:p>
            <a:pPr lvl="1"/>
            <a:r>
              <a:rPr lang="nb-NO" dirty="0"/>
              <a:t>Presentasjon/ innlegg?</a:t>
            </a:r>
          </a:p>
          <a:p>
            <a:pPr lvl="1"/>
            <a:r>
              <a:rPr lang="nb-NO" dirty="0"/>
              <a:t>Film?</a:t>
            </a:r>
          </a:p>
          <a:p>
            <a:pPr lvl="1"/>
            <a:r>
              <a:rPr lang="nb-NO" dirty="0"/>
              <a:t>Kan de få noe på forhånd?</a:t>
            </a:r>
          </a:p>
          <a:p>
            <a:pPr lvl="1"/>
            <a:endParaRPr lang="nb-NO" dirty="0"/>
          </a:p>
          <a:p>
            <a:r>
              <a:rPr lang="nb-NO" dirty="0"/>
              <a:t>Hold innledningen kort</a:t>
            </a:r>
          </a:p>
          <a:p>
            <a:endParaRPr lang="nb-NO" dirty="0"/>
          </a:p>
          <a:p>
            <a:r>
              <a:rPr lang="nb-NO" dirty="0"/>
              <a:t>Åpne for avklarende spørsmål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46460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0BB5CC-6ACE-0645-59D2-38DBF3104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Jobbing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EC131DE-4B5F-3328-A92F-961B1B6EA228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 vert="horz" lIns="0" tIns="0" rIns="0" bIns="0" rtlCol="0" anchor="t">
            <a:normAutofit fontScale="92500" lnSpcReduction="10000"/>
          </a:bodyPr>
          <a:lstStyle/>
          <a:p>
            <a:pPr marL="261620" indent="-261620"/>
            <a:r>
              <a:rPr lang="nb-NO" dirty="0"/>
              <a:t>Gruppeinndeling. Valgfritt eller definert av deg. Tildele roller eller la gruppene organisere seg selv.</a:t>
            </a:r>
            <a:endParaRPr lang="nb-NO"/>
          </a:p>
          <a:p>
            <a:pPr marL="261620" indent="-261620"/>
            <a:endParaRPr lang="nb-NO" dirty="0">
              <a:cs typeface="Arial"/>
            </a:endParaRPr>
          </a:p>
          <a:p>
            <a:pPr marL="261620" indent="-261620"/>
            <a:r>
              <a:rPr lang="nb-NO" dirty="0"/>
              <a:t>Hvordan de skal jobbe. Diskutere ved bordet, gå rundt, bytte underveis, tid.  </a:t>
            </a:r>
            <a:endParaRPr lang="nb-NO" dirty="0">
              <a:cs typeface="Arial"/>
            </a:endParaRPr>
          </a:p>
          <a:p>
            <a:pPr marL="261620" indent="-261620"/>
            <a:endParaRPr lang="nb-NO" dirty="0">
              <a:cs typeface="Arial"/>
            </a:endParaRPr>
          </a:p>
          <a:p>
            <a:pPr marL="261620" indent="-261620"/>
            <a:r>
              <a:rPr lang="nb-NO" dirty="0"/>
              <a:t>Tydelig og enkel oppgave. Hva skal de diskutere/ lage?</a:t>
            </a:r>
            <a:endParaRPr lang="nb-NO" dirty="0">
              <a:cs typeface="Arial"/>
            </a:endParaRPr>
          </a:p>
          <a:p>
            <a:pPr marL="261620" indent="-261620"/>
            <a:endParaRPr lang="nb-NO" dirty="0">
              <a:cs typeface="Arial"/>
            </a:endParaRPr>
          </a:p>
          <a:p>
            <a:pPr marL="261620" indent="-261620"/>
            <a:r>
              <a:rPr lang="nb-NO" dirty="0"/>
              <a:t>Dokumentere. Gule lapper, PC, produkt</a:t>
            </a:r>
            <a:endParaRPr lang="nb-NO" dirty="0">
              <a:cs typeface="Arial"/>
            </a:endParaRPr>
          </a:p>
          <a:p>
            <a:pPr marL="261620" indent="-261620"/>
            <a:endParaRPr lang="nb-NO" dirty="0">
              <a:cs typeface="Arial"/>
            </a:endParaRPr>
          </a:p>
          <a:p>
            <a:pPr marL="261620" indent="-261620"/>
            <a:r>
              <a:rPr lang="nb-NO" dirty="0"/>
              <a:t>Sørge for at gruppene jobber godt uten å forstyrre diskusjonene</a:t>
            </a:r>
            <a:endParaRPr lang="nb-NO" dirty="0">
              <a:cs typeface="Arial"/>
            </a:endParaRPr>
          </a:p>
          <a:p>
            <a:pPr marL="261620" indent="-261620"/>
            <a:endParaRPr lang="nb-NO" dirty="0">
              <a:cs typeface="Arial"/>
            </a:endParaRPr>
          </a:p>
          <a:p>
            <a:pPr marL="261620" indent="-261620"/>
            <a:endParaRPr lang="nb-NO" dirty="0">
              <a:cs typeface="Arial"/>
            </a:endParaRPr>
          </a:p>
        </p:txBody>
      </p:sp>
      <p:pic>
        <p:nvPicPr>
          <p:cNvPr id="5" name="Plassholder for bilde 31" descr="Et bilde som inneholder Barnekunst, kunst, kart, tegning&#10;&#10;Automatisk generert beskrivelse">
            <a:extLst>
              <a:ext uri="{FF2B5EF4-FFF2-40B4-BE49-F238E27FC236}">
                <a16:creationId xmlns:a16="http://schemas.microsoft.com/office/drawing/2014/main" id="{DBF6CB2B-9448-161B-49F5-B7CCE20ED1A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7" b="6287"/>
          <a:stretch>
            <a:fillRect/>
          </a:stretch>
        </p:blipFill>
        <p:spPr>
          <a:xfrm rot="5400000">
            <a:off x="6515100" y="1181100"/>
            <a:ext cx="6858000" cy="4495800"/>
          </a:xfrm>
        </p:spPr>
      </p:pic>
    </p:spTree>
    <p:extLst>
      <p:ext uri="{BB962C8B-B14F-4D97-AF65-F5344CB8AC3E}">
        <p14:creationId xmlns:p14="http://schemas.microsoft.com/office/powerpoint/2010/main" val="1323764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0B2BA82-EF33-9F45-E857-FF36C5FAC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Noen metoder for å få i gang praten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8BBCDFC2-0213-8B71-E0E9-6A2D7ECC6067}"/>
              </a:ext>
            </a:extLst>
          </p:cNvPr>
          <p:cNvSpPr/>
          <p:nvPr/>
        </p:nvSpPr>
        <p:spPr>
          <a:xfrm>
            <a:off x="1079501" y="2475410"/>
            <a:ext cx="2050868" cy="129322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Spørsmål i Forms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E036F36D-C068-1462-241C-75BC34B9A93A}"/>
              </a:ext>
            </a:extLst>
          </p:cNvPr>
          <p:cNvSpPr/>
          <p:nvPr/>
        </p:nvSpPr>
        <p:spPr>
          <a:xfrm>
            <a:off x="4491265" y="2124287"/>
            <a:ext cx="2050868" cy="129322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Grupperom i Teams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5EE20F51-6B45-7BD0-1683-EC739E846FFE}"/>
              </a:ext>
            </a:extLst>
          </p:cNvPr>
          <p:cNvSpPr/>
          <p:nvPr/>
        </p:nvSpPr>
        <p:spPr>
          <a:xfrm>
            <a:off x="4045132" y="3992276"/>
            <a:ext cx="2050868" cy="129322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Kafédialog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D649C77-F9ED-9B51-14D9-990F1BBFC72F}"/>
              </a:ext>
            </a:extLst>
          </p:cNvPr>
          <p:cNvSpPr/>
          <p:nvPr/>
        </p:nvSpPr>
        <p:spPr>
          <a:xfrm>
            <a:off x="7633066" y="2475411"/>
            <a:ext cx="2050868" cy="1293223"/>
          </a:xfrm>
          <a:prstGeom prst="ellipse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Bordduk</a:t>
            </a:r>
          </a:p>
        </p:txBody>
      </p:sp>
    </p:spTree>
    <p:extLst>
      <p:ext uri="{BB962C8B-B14F-4D97-AF65-F5344CB8AC3E}">
        <p14:creationId xmlns:p14="http://schemas.microsoft.com/office/powerpoint/2010/main" val="3576731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5188D4E-196E-A70F-A5E4-191139A4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Deling og oppsummering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433839B-EDF9-CCC0-80C0-743C847BD242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nb-NO" dirty="0"/>
              <a:t>Tilpasse til antallet</a:t>
            </a:r>
          </a:p>
          <a:p>
            <a:endParaRPr lang="nb-NO" dirty="0"/>
          </a:p>
          <a:p>
            <a:r>
              <a:rPr lang="nb-NO" dirty="0"/>
              <a:t>Oppmuntre til konkret og kort. Unngå lange referater</a:t>
            </a:r>
          </a:p>
          <a:p>
            <a:endParaRPr lang="nb-NO" dirty="0"/>
          </a:p>
          <a:p>
            <a:r>
              <a:rPr lang="nb-NO" dirty="0"/>
              <a:t>Fordel at mange/ alle grupper får delt, men unngå repetisjoner</a:t>
            </a:r>
          </a:p>
          <a:p>
            <a:endParaRPr lang="nb-NO" dirty="0"/>
          </a:p>
          <a:p>
            <a:r>
              <a:rPr lang="nb-NO" dirty="0"/>
              <a:t>Still gjerne avklarende spørsmål, men unngå å invitere til lange forklaringer</a:t>
            </a:r>
          </a:p>
          <a:p>
            <a:endParaRPr lang="nb-NO" dirty="0"/>
          </a:p>
          <a:p>
            <a:r>
              <a:rPr lang="nb-NO" dirty="0"/>
              <a:t>Kom gjerne med forslag til oppsummeringer underveis og få testet om de er riktige</a:t>
            </a:r>
          </a:p>
          <a:p>
            <a:endParaRPr lang="nb-NO" dirty="0"/>
          </a:p>
          <a:p>
            <a:r>
              <a:rPr lang="nb-NO" dirty="0"/>
              <a:t>Beveg deg gjerne rundt, ev deltakerne</a:t>
            </a:r>
          </a:p>
          <a:p>
            <a:endParaRPr lang="nb-NO" dirty="0"/>
          </a:p>
          <a:p>
            <a:r>
              <a:rPr lang="nb-NO" dirty="0"/>
              <a:t>Ta notater fra deling og oppsummering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6" name="Snakkeboble: rektangel med avrundede hjørner 5">
            <a:extLst>
              <a:ext uri="{FF2B5EF4-FFF2-40B4-BE49-F238E27FC236}">
                <a16:creationId xmlns:a16="http://schemas.microsoft.com/office/drawing/2014/main" id="{E6ED6B5F-92E1-3448-E1DF-49003FB93311}"/>
              </a:ext>
            </a:extLst>
          </p:cNvPr>
          <p:cNvSpPr/>
          <p:nvPr/>
        </p:nvSpPr>
        <p:spPr>
          <a:xfrm>
            <a:off x="7863840" y="262727"/>
            <a:ext cx="2203630" cy="1023997"/>
          </a:xfrm>
          <a:prstGeom prst="wedgeRoundRectCallout">
            <a:avLst/>
          </a:prstGeom>
          <a:solidFill>
            <a:srgbClr val="FFCC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Hva er det viktigste fra deres diskusjon?</a:t>
            </a:r>
          </a:p>
        </p:txBody>
      </p:sp>
      <p:sp>
        <p:nvSpPr>
          <p:cNvPr id="7" name="Snakkeboble: rektangel med avrundede hjørner 6">
            <a:extLst>
              <a:ext uri="{FF2B5EF4-FFF2-40B4-BE49-F238E27FC236}">
                <a16:creationId xmlns:a16="http://schemas.microsoft.com/office/drawing/2014/main" id="{CFA998D9-B24B-6FD5-0B46-4B2B97791EA0}"/>
              </a:ext>
            </a:extLst>
          </p:cNvPr>
          <p:cNvSpPr/>
          <p:nvPr/>
        </p:nvSpPr>
        <p:spPr>
          <a:xfrm>
            <a:off x="9659892" y="1344696"/>
            <a:ext cx="2203630" cy="1023997"/>
          </a:xfrm>
          <a:prstGeom prst="wedgeRoundRectCallout">
            <a:avLst/>
          </a:prstGeom>
          <a:solidFill>
            <a:srgbClr val="FFCC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Har dere noe annet om….?</a:t>
            </a:r>
          </a:p>
        </p:txBody>
      </p:sp>
      <p:sp>
        <p:nvSpPr>
          <p:cNvPr id="8" name="Snakkeboble: rektangel med avrundede hjørner 7">
            <a:extLst>
              <a:ext uri="{FF2B5EF4-FFF2-40B4-BE49-F238E27FC236}">
                <a16:creationId xmlns:a16="http://schemas.microsoft.com/office/drawing/2014/main" id="{3E36ED86-2D44-7835-D03F-4A7F094D68AA}"/>
              </a:ext>
            </a:extLst>
          </p:cNvPr>
          <p:cNvSpPr/>
          <p:nvPr/>
        </p:nvSpPr>
        <p:spPr>
          <a:xfrm>
            <a:off x="9849937" y="2859377"/>
            <a:ext cx="2203630" cy="1023997"/>
          </a:xfrm>
          <a:prstGeom prst="wedgeRoundRect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Når det gjelder …., hva fokuserte dere på?</a:t>
            </a:r>
          </a:p>
        </p:txBody>
      </p:sp>
    </p:spTree>
    <p:extLst>
      <p:ext uri="{BB962C8B-B14F-4D97-AF65-F5344CB8AC3E}">
        <p14:creationId xmlns:p14="http://schemas.microsoft.com/office/powerpoint/2010/main" val="3830896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Lørenskog">
      <a:dk1>
        <a:sysClr val="windowText" lastClr="000000"/>
      </a:dk1>
      <a:lt1>
        <a:sysClr val="window" lastClr="FFFFFF"/>
      </a:lt1>
      <a:dk2>
        <a:srgbClr val="004D42"/>
      </a:dk2>
      <a:lt2>
        <a:srgbClr val="80B24F"/>
      </a:lt2>
      <a:accent1>
        <a:srgbClr val="3F8C7B"/>
      </a:accent1>
      <a:accent2>
        <a:srgbClr val="009640"/>
      </a:accent2>
      <a:accent3>
        <a:srgbClr val="1C7390"/>
      </a:accent3>
      <a:accent4>
        <a:srgbClr val="B70B63"/>
      </a:accent4>
      <a:accent5>
        <a:srgbClr val="C0371D"/>
      </a:accent5>
      <a:accent6>
        <a:srgbClr val="E09B2A"/>
      </a:accent6>
      <a:hlink>
        <a:srgbClr val="0563C1"/>
      </a:hlink>
      <a:folHlink>
        <a:srgbClr val="954F72"/>
      </a:folHlink>
    </a:clrScheme>
    <a:fontScheme name="Custom 4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0B888C98-6757-7948-BC64-027196992FA7}" vid="{9457AD12-7B8C-674B-8BED-703747BDBFC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adeecfd-dc01-4a13-8a15-ec31c2fdb447">
      <UserInfo>
        <DisplayName>Iréne Ihl-Støa</DisplayName>
        <AccountId>181</AccountId>
        <AccountType/>
      </UserInfo>
      <UserInfo>
        <DisplayName>Julie Janssen</DisplayName>
        <AccountId>256</AccountId>
        <AccountType/>
      </UserInfo>
      <UserInfo>
        <DisplayName>Silje Marie Økland Stedal</DisplayName>
        <AccountId>212</AccountId>
        <AccountType/>
      </UserInfo>
      <UserInfo>
        <DisplayName>May Hilde Garden</DisplayName>
        <AccountId>473</AccountId>
        <AccountType/>
      </UserInfo>
    </SharedWithUsers>
    <Kommentar xmlns="b7e9eb70-d4d9-49d3-b6b5-a111252db9dd" xsi:nil="true"/>
    <lcf76f155ced4ddcb4097134ff3c332f xmlns="b7e9eb70-d4d9-49d3-b6b5-a111252db9dd">
      <Terms xmlns="http://schemas.microsoft.com/office/infopath/2007/PartnerControls"/>
    </lcf76f155ced4ddcb4097134ff3c332f>
    <TaxCatchAll xmlns="4adeecfd-dc01-4a13-8a15-ec31c2fdb44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B9FC75F2FB21149BCFFBAEF739B4F34" ma:contentTypeVersion="19" ma:contentTypeDescription="Opprett et nytt dokument." ma:contentTypeScope="" ma:versionID="f76516a4ac44e8d8f175f88a6b3eb807">
  <xsd:schema xmlns:xsd="http://www.w3.org/2001/XMLSchema" xmlns:xs="http://www.w3.org/2001/XMLSchema" xmlns:p="http://schemas.microsoft.com/office/2006/metadata/properties" xmlns:ns2="b7e9eb70-d4d9-49d3-b6b5-a111252db9dd" xmlns:ns3="4adeecfd-dc01-4a13-8a15-ec31c2fdb447" targetNamespace="http://schemas.microsoft.com/office/2006/metadata/properties" ma:root="true" ma:fieldsID="dc8f668e390e650e6b0ea86dd68ca27a" ns2:_="" ns3:_="">
    <xsd:import namespace="b7e9eb70-d4d9-49d3-b6b5-a111252db9dd"/>
    <xsd:import namespace="4adeecfd-dc01-4a13-8a15-ec31c2fdb4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Kommenta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e9eb70-d4d9-49d3-b6b5-a111252db9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Kommentar" ma:index="21" nillable="true" ma:displayName="Kommentar" ma:format="Dropdown" ma:internalName="Kommentar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Bildemerkelapper" ma:readOnly="false" ma:fieldId="{5cf76f15-5ced-4ddc-b409-7134ff3c332f}" ma:taxonomyMulti="true" ma:sspId="b11e50e7-da05-47c5-86ac-738b8efbdd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deecfd-dc01-4a13-8a15-ec31c2fdb44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49fba22b-ecfe-483f-b400-8bb21957ebbb}" ma:internalName="TaxCatchAll" ma:showField="CatchAllData" ma:web="4adeecfd-dc01-4a13-8a15-ec31c2fdb4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39CB46E-3CD8-48D2-B93E-F6ECC5163511}">
  <ds:schemaRefs>
    <ds:schemaRef ds:uri="http://schemas.microsoft.com/office/2006/metadata/properties"/>
    <ds:schemaRef ds:uri="http://schemas.microsoft.com/office/2006/documentManagement/types"/>
    <ds:schemaRef ds:uri="b7e9eb70-d4d9-49d3-b6b5-a111252db9dd"/>
    <ds:schemaRef ds:uri="http://purl.org/dc/elements/1.1/"/>
    <ds:schemaRef ds:uri="4adeecfd-dc01-4a13-8a15-ec31c2fdb447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D2439CC-9ADC-4724-BAFF-4C21125FA95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E9CA59-38E3-492F-A6DA-792408F1A8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e9eb70-d4d9-49d3-b6b5-a111252db9dd"/>
    <ds:schemaRef ds:uri="4adeecfd-dc01-4a13-8a15-ec31c2fdb4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</TotalTime>
  <Words>421</Words>
  <Application>Microsoft Office PowerPoint</Application>
  <PresentationFormat>Widescreen</PresentationFormat>
  <Paragraphs>103</Paragraphs>
  <Slides>12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Office-tema</vt:lpstr>
      <vt:lpstr>Workshop – praktisk og konkret veileder</vt:lpstr>
      <vt:lpstr>Medvirkningsprosessen</vt:lpstr>
      <vt:lpstr>Kjennetegn workshop  </vt:lpstr>
      <vt:lpstr>Faser i en workshop </vt:lpstr>
      <vt:lpstr>I forkant</vt:lpstr>
      <vt:lpstr>Innledning</vt:lpstr>
      <vt:lpstr>Jobbing</vt:lpstr>
      <vt:lpstr>Noen metoder for å få i gang praten</vt:lpstr>
      <vt:lpstr>Deling og oppsummering</vt:lpstr>
      <vt:lpstr>Avslutning</vt:lpstr>
      <vt:lpstr>Etterarbeid</vt:lpstr>
      <vt:lpstr>https://www.lorenskog.kommune.no/medvirkning/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Medvirkning i Lørenskog</dc:title>
  <dc:creator>Jan-Bendix Byhring</dc:creator>
  <cp:lastModifiedBy>Lillian Jahr Oterholt</cp:lastModifiedBy>
  <cp:revision>3</cp:revision>
  <cp:lastPrinted>2023-09-08T13:24:38Z</cp:lastPrinted>
  <dcterms:created xsi:type="dcterms:W3CDTF">2022-01-19T13:29:04Z</dcterms:created>
  <dcterms:modified xsi:type="dcterms:W3CDTF">2024-05-06T12:54:31Z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0x0101003B9FC75F2FB21149BCFFBAEF739B4F34</vt:lpwstr>
  </property>
  <property fmtid="{D5CDD505-2E9C-101B-9397-08002B2CF9AE}" pid="3" name="MediaServiceImageTags">
    <vt:lpwstr/>
  </property>
</Properties>
</file>